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anose="020B0604020202020204" charset="0"/>
      <p:regular r:id="rId27"/>
    </p:embeddedFont>
    <p:embeddedFont>
      <p:font typeface="DM Sans Bold" panose="020B0604020202020204" charset="0"/>
      <p:regular r:id="rId28"/>
    </p:embeddedFont>
    <p:embeddedFont>
      <p:font typeface="Now Bold" panose="020B0604020202020204" charset="0"/>
      <p:regular r:id="rId29"/>
    </p:embeddedFont>
    <p:embeddedFont>
      <p:font typeface="Open Sans Bold" panose="020B0604020202020204" charset="0"/>
      <p:regular r:id="rId30"/>
    </p:embeddedFont>
    <p:embeddedFont>
      <p:font typeface="Open Sans Extra Bold" panose="020B0604020202020204" charset="0"/>
      <p:regular r:id="rId31"/>
    </p:embeddedFont>
    <p:embeddedFont>
      <p:font typeface="Playfair Display Bold" panose="020B0604020202020204" charset="-52"/>
      <p:regular r:id="rId32"/>
    </p:embeddedFont>
    <p:embeddedFont>
      <p:font typeface="Poppins" panose="020B0604020202020204" charset="0"/>
      <p:regular r:id="rId33"/>
    </p:embeddedFont>
    <p:embeddedFont>
      <p:font typeface="Poppins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49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lusfoodtraining.com/health-policy/policies-document-policies-regulation-concept-list-document-company-clipboard-vector-illustration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31" y="1581459"/>
            <a:ext cx="830009" cy="842101"/>
          </a:xfrm>
          <a:custGeom>
            <a:avLst/>
            <a:gdLst/>
            <a:ahLst/>
            <a:cxnLst/>
            <a:rect l="l" t="t" r="r" b="b"/>
            <a:pathLst>
              <a:path w="830009" h="842101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25281" y="2795552"/>
            <a:ext cx="8015383" cy="420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51D40"/>
                </a:solidFill>
                <a:latin typeface="Open Sans Extra Bold"/>
              </a:rPr>
              <a:t>The Decline of Birth Rates in South Korea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56712" y="1514784"/>
            <a:ext cx="2154276" cy="91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 spc="-51">
                <a:solidFill>
                  <a:srgbClr val="5B98BA"/>
                </a:solidFill>
                <a:latin typeface="Poppins Bold"/>
              </a:rPr>
              <a:t>Team Dynamics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1331" y="7411132"/>
            <a:ext cx="7366063" cy="184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2614" spc="-52">
                <a:solidFill>
                  <a:srgbClr val="051D40"/>
                </a:solidFill>
                <a:latin typeface="Poppins"/>
              </a:rPr>
              <a:t>Javlonbek 12194926</a:t>
            </a:r>
          </a:p>
          <a:p>
            <a:pPr algn="l">
              <a:lnSpc>
                <a:spcPts val="3660"/>
              </a:lnSpc>
            </a:pPr>
            <a:r>
              <a:rPr lang="en-US" sz="2614" spc="-52">
                <a:solidFill>
                  <a:srgbClr val="051D40"/>
                </a:solidFill>
                <a:latin typeface="Poppins"/>
              </a:rPr>
              <a:t>Shokirjon 12194867</a:t>
            </a:r>
          </a:p>
          <a:p>
            <a:pPr algn="l">
              <a:lnSpc>
                <a:spcPts val="3660"/>
              </a:lnSpc>
            </a:pPr>
            <a:r>
              <a:rPr lang="en-US" sz="2614" spc="-52">
                <a:solidFill>
                  <a:srgbClr val="051D40"/>
                </a:solidFill>
                <a:latin typeface="Poppins"/>
              </a:rPr>
              <a:t>Jakhongir 12210220</a:t>
            </a:r>
          </a:p>
          <a:p>
            <a:pPr algn="l">
              <a:lnSpc>
                <a:spcPts val="3660"/>
              </a:lnSpc>
              <a:spcBef>
                <a:spcPct val="0"/>
              </a:spcBef>
            </a:pPr>
            <a:endParaRPr lang="en-US" sz="2614" spc="-52">
              <a:solidFill>
                <a:srgbClr val="051D40"/>
              </a:solidFill>
              <a:latin typeface="Poppins"/>
            </a:endParaRP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t="-3261" b="-326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2273" y="-167946"/>
            <a:ext cx="23081163" cy="11482879"/>
          </a:xfrm>
          <a:custGeom>
            <a:avLst/>
            <a:gdLst/>
            <a:ahLst/>
            <a:cxnLst/>
            <a:rect l="l" t="t" r="r" b="b"/>
            <a:pathLst>
              <a:path w="23081163" h="11482879">
                <a:moveTo>
                  <a:pt x="0" y="0"/>
                </a:moveTo>
                <a:lnTo>
                  <a:pt x="23081164" y="0"/>
                </a:lnTo>
                <a:lnTo>
                  <a:pt x="23081164" y="11482879"/>
                </a:lnTo>
                <a:lnTo>
                  <a:pt x="0" y="11482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74753"/>
            <a:ext cx="8115300" cy="5406819"/>
          </a:xfrm>
          <a:custGeom>
            <a:avLst/>
            <a:gdLst/>
            <a:ahLst/>
            <a:cxnLst/>
            <a:rect l="l" t="t" r="r" b="b"/>
            <a:pathLst>
              <a:path w="8115300" h="5406819">
                <a:moveTo>
                  <a:pt x="0" y="0"/>
                </a:moveTo>
                <a:lnTo>
                  <a:pt x="8115300" y="0"/>
                </a:lnTo>
                <a:lnTo>
                  <a:pt x="8115300" y="5406818"/>
                </a:lnTo>
                <a:lnTo>
                  <a:pt x="0" y="540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1363" y="933450"/>
            <a:ext cx="13065273" cy="8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6"/>
              </a:lnSpc>
              <a:spcBef>
                <a:spcPct val="0"/>
              </a:spcBef>
            </a:pPr>
            <a:r>
              <a:rPr lang="en-US" sz="4726">
                <a:solidFill>
                  <a:srgbClr val="FDFDFD"/>
                </a:solidFill>
                <a:latin typeface="Open Sans Extra Bold"/>
              </a:rPr>
              <a:t>Working with problems by government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89750" y="3791281"/>
            <a:ext cx="6170157" cy="318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6"/>
              </a:lnSpc>
              <a:spcBef>
                <a:spcPct val="0"/>
              </a:spcBef>
            </a:pPr>
            <a:r>
              <a:rPr lang="en-US" sz="3026">
                <a:solidFill>
                  <a:srgbClr val="FDFDFD"/>
                </a:solidFill>
                <a:latin typeface="Open Sans Extra Bold"/>
              </a:rPr>
              <a:t>As Korean citizens do not have enough time, the Korean government doing a “new project” that brings 100 caregivers from the Philippines. at the end of July.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5509" y="-1092273"/>
            <a:ext cx="20702557" cy="13793078"/>
          </a:xfrm>
          <a:custGeom>
            <a:avLst/>
            <a:gdLst/>
            <a:ahLst/>
            <a:cxnLst/>
            <a:rect l="l" t="t" r="r" b="b"/>
            <a:pathLst>
              <a:path w="20702557" h="13793078">
                <a:moveTo>
                  <a:pt x="0" y="0"/>
                </a:moveTo>
                <a:lnTo>
                  <a:pt x="20702557" y="0"/>
                </a:lnTo>
                <a:lnTo>
                  <a:pt x="20702557" y="13793079"/>
                </a:lnTo>
                <a:lnTo>
                  <a:pt x="0" y="1379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89736" y="502004"/>
            <a:ext cx="9971147" cy="6643276"/>
          </a:xfrm>
          <a:custGeom>
            <a:avLst/>
            <a:gdLst/>
            <a:ahLst/>
            <a:cxnLst/>
            <a:rect l="l" t="t" r="r" b="b"/>
            <a:pathLst>
              <a:path w="9971147" h="6643276">
                <a:moveTo>
                  <a:pt x="0" y="0"/>
                </a:moveTo>
                <a:lnTo>
                  <a:pt x="9971146" y="0"/>
                </a:lnTo>
                <a:lnTo>
                  <a:pt x="9971146" y="6643277"/>
                </a:lnTo>
                <a:lnTo>
                  <a:pt x="0" y="6643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0541" y="1943879"/>
            <a:ext cx="6657757" cy="167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56"/>
              </a:lnSpc>
              <a:spcBef>
                <a:spcPct val="0"/>
              </a:spcBef>
            </a:pPr>
            <a:r>
              <a:rPr lang="en-US" sz="4826">
                <a:solidFill>
                  <a:srgbClr val="FDFDFD"/>
                </a:solidFill>
                <a:latin typeface="Open Sans Extra Bold"/>
              </a:rPr>
              <a:t>Living together but not having baby...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979" y="4784406"/>
            <a:ext cx="15419392" cy="410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8"/>
              </a:lnSpc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Some Koreans do</a:t>
            </a:r>
          </a:p>
          <a:p>
            <a:pPr algn="l">
              <a:lnSpc>
                <a:spcPts val="4638"/>
              </a:lnSpc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 not want to have a </a:t>
            </a:r>
          </a:p>
          <a:p>
            <a:pPr algn="l">
              <a:lnSpc>
                <a:spcPts val="4638"/>
              </a:lnSpc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baby even though </a:t>
            </a:r>
          </a:p>
          <a:p>
            <a:pPr algn="l">
              <a:lnSpc>
                <a:spcPts val="4638"/>
              </a:lnSpc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they are dating...</a:t>
            </a:r>
          </a:p>
          <a:p>
            <a:pPr algn="ctr">
              <a:lnSpc>
                <a:spcPts val="4638"/>
              </a:lnSpc>
            </a:pPr>
            <a:endParaRPr lang="en-US" sz="3313">
              <a:solidFill>
                <a:srgbClr val="FDFDFD"/>
              </a:solidFill>
              <a:latin typeface="Open Sans Extra Bold"/>
            </a:endParaRPr>
          </a:p>
          <a:p>
            <a:pPr marL="0" lvl="0" indent="0" algn="ctr">
              <a:lnSpc>
                <a:spcPts val="4638"/>
              </a:lnSpc>
              <a:spcBef>
                <a:spcPct val="0"/>
              </a:spcBef>
            </a:pPr>
            <a:r>
              <a:rPr lang="en-US" sz="3313">
                <a:solidFill>
                  <a:srgbClr val="FDFDFD"/>
                </a:solidFill>
                <a:latin typeface="Open Sans Extra Bold"/>
              </a:rPr>
              <a:t>They afraid of caring and some portion of them want to care about their career. That’s why government worries about the future...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5" y="3619285"/>
            <a:ext cx="11622449" cy="162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82"/>
              </a:lnSpc>
              <a:spcBef>
                <a:spcPct val="0"/>
              </a:spcBef>
            </a:pPr>
            <a:r>
              <a:rPr lang="en-US" sz="9558">
                <a:solidFill>
                  <a:srgbClr val="FFFFFF"/>
                </a:solidFill>
                <a:latin typeface="Open Sans Extra Bold"/>
              </a:rPr>
              <a:t>DATA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82727" y="6102267"/>
            <a:ext cx="11072497" cy="69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2"/>
              </a:lnSpc>
              <a:spcBef>
                <a:spcPct val="0"/>
              </a:spcBef>
            </a:pPr>
            <a:r>
              <a:rPr lang="en-US" sz="4101">
                <a:solidFill>
                  <a:srgbClr val="F7D57B"/>
                </a:solidFill>
                <a:latin typeface="Open Sans Extra Bold"/>
              </a:rPr>
              <a:t>The Decline of Birth Rates in South Korea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5199" y="4181637"/>
            <a:ext cx="1077227" cy="1247315"/>
          </a:xfrm>
          <a:custGeom>
            <a:avLst/>
            <a:gdLst/>
            <a:ahLst/>
            <a:cxnLst/>
            <a:rect l="l" t="t" r="r" b="b"/>
            <a:pathLst>
              <a:path w="1077227" h="1247315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69568" y="5756734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</a:rPr>
              <a:t>Objective 01</a:t>
            </a:r>
          </a:p>
        </p:txBody>
      </p:sp>
      <p:sp>
        <p:nvSpPr>
          <p:cNvPr id="7" name="Freeform 7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39295" y="807591"/>
            <a:ext cx="11320255" cy="9062719"/>
            <a:chOff x="0" y="0"/>
            <a:chExt cx="4296973" cy="3440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96973" cy="3440052"/>
            </a:xfrm>
            <a:custGeom>
              <a:avLst/>
              <a:gdLst/>
              <a:ahLst/>
              <a:cxnLst/>
              <a:rect l="l" t="t" r="r" b="b"/>
              <a:pathLst>
                <a:path w="4296973" h="3440052">
                  <a:moveTo>
                    <a:pt x="0" y="0"/>
                  </a:moveTo>
                  <a:lnTo>
                    <a:pt x="4296973" y="0"/>
                  </a:lnTo>
                  <a:lnTo>
                    <a:pt x="4296973" y="3440052"/>
                  </a:lnTo>
                  <a:lnTo>
                    <a:pt x="0" y="344005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96973" cy="347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75317" y="1244858"/>
            <a:ext cx="7591661" cy="3661860"/>
          </a:xfrm>
          <a:custGeom>
            <a:avLst/>
            <a:gdLst/>
            <a:ahLst/>
            <a:cxnLst/>
            <a:rect l="l" t="t" r="r" b="b"/>
            <a:pathLst>
              <a:path w="7591661" h="3661860">
                <a:moveTo>
                  <a:pt x="0" y="0"/>
                </a:moveTo>
                <a:lnTo>
                  <a:pt x="7591661" y="0"/>
                </a:lnTo>
                <a:lnTo>
                  <a:pt x="7591661" y="3661861"/>
                </a:lnTo>
                <a:lnTo>
                  <a:pt x="0" y="3661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90347" y="5338950"/>
            <a:ext cx="6651350" cy="1234457"/>
          </a:xfrm>
          <a:custGeom>
            <a:avLst/>
            <a:gdLst/>
            <a:ahLst/>
            <a:cxnLst/>
            <a:rect l="l" t="t" r="r" b="b"/>
            <a:pathLst>
              <a:path w="6651350" h="1234457">
                <a:moveTo>
                  <a:pt x="0" y="0"/>
                </a:moveTo>
                <a:lnTo>
                  <a:pt x="6651350" y="0"/>
                </a:lnTo>
                <a:lnTo>
                  <a:pt x="6651350" y="1234457"/>
                </a:lnTo>
                <a:lnTo>
                  <a:pt x="0" y="1234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7777" t="-106853" b="-42175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24734" y="7740980"/>
            <a:ext cx="4212415" cy="1447881"/>
          </a:xfrm>
          <a:custGeom>
            <a:avLst/>
            <a:gdLst/>
            <a:ahLst/>
            <a:cxnLst/>
            <a:rect l="l" t="t" r="r" b="b"/>
            <a:pathLst>
              <a:path w="4212415" h="1447881">
                <a:moveTo>
                  <a:pt x="0" y="0"/>
                </a:moveTo>
                <a:lnTo>
                  <a:pt x="4212415" y="0"/>
                </a:lnTo>
                <a:lnTo>
                  <a:pt x="4212415" y="1447881"/>
                </a:lnTo>
                <a:lnTo>
                  <a:pt x="0" y="1447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153" t="-52032" r="-280060" b="-32111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03167" y="7671541"/>
            <a:ext cx="3927622" cy="1586759"/>
          </a:xfrm>
          <a:custGeom>
            <a:avLst/>
            <a:gdLst/>
            <a:ahLst/>
            <a:cxnLst/>
            <a:rect l="l" t="t" r="r" b="b"/>
            <a:pathLst>
              <a:path w="3927622" h="1586759">
                <a:moveTo>
                  <a:pt x="0" y="0"/>
                </a:moveTo>
                <a:lnTo>
                  <a:pt x="3927622" y="0"/>
                </a:lnTo>
                <a:lnTo>
                  <a:pt x="3927622" y="1586759"/>
                </a:lnTo>
                <a:lnTo>
                  <a:pt x="0" y="1586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58848" y="1560059"/>
            <a:ext cx="5180721" cy="304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3"/>
              </a:lnSpc>
            </a:pPr>
            <a:r>
              <a:rPr lang="en-US" sz="5019">
                <a:solidFill>
                  <a:srgbClr val="56AEFF"/>
                </a:solidFill>
                <a:latin typeface="Now Bold"/>
              </a:rPr>
              <a:t>Data analysis Tools:</a:t>
            </a:r>
          </a:p>
          <a:p>
            <a:pPr algn="l">
              <a:lnSpc>
                <a:spcPts val="6023"/>
              </a:lnSpc>
            </a:pPr>
            <a:endParaRPr lang="en-US" sz="5019">
              <a:solidFill>
                <a:srgbClr val="56AEFF"/>
              </a:solidFill>
              <a:latin typeface="Now Bold"/>
            </a:endParaRPr>
          </a:p>
          <a:p>
            <a:pPr algn="l">
              <a:lnSpc>
                <a:spcPts val="6023"/>
              </a:lnSpc>
            </a:pPr>
            <a:endParaRPr lang="en-US" sz="5019">
              <a:solidFill>
                <a:srgbClr val="56AEFF"/>
              </a:solidFill>
              <a:latin typeface="Now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6216" y="4562943"/>
            <a:ext cx="6259121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540226" y="3907063"/>
            <a:ext cx="5417966" cy="448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7589"/>
              </a:lnSpc>
              <a:buFont typeface="Arial"/>
              <a:buChar char="•"/>
            </a:pPr>
            <a:r>
              <a:rPr lang="en-US" sz="5499">
                <a:solidFill>
                  <a:srgbClr val="00BF63"/>
                </a:solidFill>
                <a:latin typeface="DM Sans Bold"/>
              </a:rPr>
              <a:t>Python</a:t>
            </a:r>
          </a:p>
          <a:p>
            <a:pPr marL="1187449" lvl="1" indent="-593725" algn="l">
              <a:lnSpc>
                <a:spcPts val="7589"/>
              </a:lnSpc>
              <a:buFont typeface="Arial"/>
              <a:buChar char="•"/>
            </a:pPr>
            <a:r>
              <a:rPr lang="en-US" sz="5499">
                <a:solidFill>
                  <a:srgbClr val="F7D57B"/>
                </a:solidFill>
                <a:latin typeface="DM Sans Bold"/>
              </a:rPr>
              <a:t>Matplotlib</a:t>
            </a:r>
          </a:p>
          <a:p>
            <a:pPr marL="1198240" lvl="1" indent="-599120" algn="l">
              <a:lnSpc>
                <a:spcPts val="7658"/>
              </a:lnSpc>
              <a:buFont typeface="Arial"/>
              <a:buChar char="•"/>
            </a:pPr>
            <a:r>
              <a:rPr lang="en-US" sz="5549">
                <a:solidFill>
                  <a:srgbClr val="FDFDFD"/>
                </a:solidFill>
                <a:latin typeface="DM Sans Bold"/>
              </a:rPr>
              <a:t>Numpy</a:t>
            </a:r>
          </a:p>
          <a:p>
            <a:pPr marL="1198240" lvl="1" indent="-599120" algn="l">
              <a:lnSpc>
                <a:spcPts val="7658"/>
              </a:lnSpc>
              <a:buFont typeface="Arial"/>
              <a:buChar char="•"/>
            </a:pPr>
            <a:r>
              <a:rPr lang="en-US" sz="5549">
                <a:solidFill>
                  <a:srgbClr val="FF877D"/>
                </a:solidFill>
                <a:latin typeface="DM Sans Bold"/>
              </a:rPr>
              <a:t>Jupyter</a:t>
            </a:r>
          </a:p>
          <a:p>
            <a:pPr algn="ctr">
              <a:lnSpc>
                <a:spcPts val="5037"/>
              </a:lnSpc>
              <a:spcBef>
                <a:spcPct val="0"/>
              </a:spcBef>
            </a:pPr>
            <a:endParaRPr lang="en-US" sz="5549">
              <a:solidFill>
                <a:srgbClr val="FF877D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4789" y="-97536"/>
            <a:ext cx="15143211" cy="10181469"/>
          </a:xfrm>
          <a:custGeom>
            <a:avLst/>
            <a:gdLst/>
            <a:ahLst/>
            <a:cxnLst/>
            <a:rect l="l" t="t" r="r" b="b"/>
            <a:pathLst>
              <a:path w="15143211" h="10181469">
                <a:moveTo>
                  <a:pt x="0" y="0"/>
                </a:moveTo>
                <a:lnTo>
                  <a:pt x="15143211" y="0"/>
                </a:lnTo>
                <a:lnTo>
                  <a:pt x="15143211" y="10181469"/>
                </a:lnTo>
                <a:lnTo>
                  <a:pt x="0" y="10181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4" t="-15243" r="-9948" b="-1108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533400" y="2019300"/>
            <a:ext cx="3908443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3000" u="sng" spc="-186" dirty="0">
                <a:solidFill>
                  <a:srgbClr val="F7D57B"/>
                </a:solidFill>
                <a:latin typeface="Playfair Display Bold"/>
              </a:rPr>
              <a:t>STATISTICS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4469C5-567F-4B64-920E-B439ED61A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" y="0"/>
            <a:ext cx="3150885" cy="15072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0262" y="1028700"/>
            <a:ext cx="588438" cy="597010"/>
          </a:xfrm>
          <a:custGeom>
            <a:avLst/>
            <a:gdLst/>
            <a:ahLst/>
            <a:cxnLst/>
            <a:rect l="l" t="t" r="r" b="b"/>
            <a:pathLst>
              <a:path w="588438" h="597010">
                <a:moveTo>
                  <a:pt x="0" y="0"/>
                </a:moveTo>
                <a:lnTo>
                  <a:pt x="588438" y="0"/>
                </a:lnTo>
                <a:lnTo>
                  <a:pt x="588438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09633" y="1423294"/>
            <a:ext cx="14507691" cy="7967141"/>
          </a:xfrm>
          <a:custGeom>
            <a:avLst/>
            <a:gdLst/>
            <a:ahLst/>
            <a:cxnLst/>
            <a:rect l="l" t="t" r="r" b="b"/>
            <a:pathLst>
              <a:path w="14507691" h="7967141">
                <a:moveTo>
                  <a:pt x="0" y="0"/>
                </a:moveTo>
                <a:lnTo>
                  <a:pt x="14507692" y="0"/>
                </a:lnTo>
                <a:lnTo>
                  <a:pt x="14507692" y="7967140"/>
                </a:lnTo>
                <a:lnTo>
                  <a:pt x="0" y="796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999190" y="2082375"/>
            <a:ext cx="212392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45DA0"/>
                </a:solidFill>
                <a:latin typeface="Open Sans Extra Bold"/>
              </a:rPr>
              <a:t>Whole country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46733" y="5952016"/>
            <a:ext cx="179099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877D"/>
                </a:solidFill>
                <a:latin typeface="Open Sans Extra Bold"/>
              </a:rPr>
              <a:t>Gyeonggi-do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14442" y="5979111"/>
            <a:ext cx="56554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51D40"/>
                </a:solidFill>
                <a:latin typeface="Open Sans Extra Bold"/>
              </a:rPr>
              <a:t>6355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38703" y="6406784"/>
            <a:ext cx="56554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51D40"/>
                </a:solidFill>
                <a:latin typeface="Open Sans Extra Bold"/>
              </a:rPr>
              <a:t>5840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8369950" y="2287797"/>
            <a:ext cx="629240" cy="3969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V="1">
            <a:off x="7030868" y="6291201"/>
            <a:ext cx="657624" cy="42767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8180513" y="8544626"/>
            <a:ext cx="1688684" cy="5026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9997187" y="8866644"/>
            <a:ext cx="59858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877D"/>
                </a:solidFill>
                <a:latin typeface="Open Sans Extra Bold"/>
              </a:rPr>
              <a:t>Jeju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26522" y="1692418"/>
            <a:ext cx="70693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51D40"/>
                </a:solidFill>
                <a:latin typeface="Open Sans Extra Bold"/>
              </a:rPr>
              <a:t>21440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5957" y="2249697"/>
            <a:ext cx="70693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51D40"/>
                </a:solidFill>
                <a:latin typeface="Open Sans Extra Bold"/>
              </a:rPr>
              <a:t>19660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67909" y="8506526"/>
            <a:ext cx="42416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3131"/>
                </a:solidFill>
                <a:latin typeface="Open Sans Extra Bold"/>
              </a:rPr>
              <a:t>297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86832" y="8866644"/>
            <a:ext cx="42416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3131"/>
                </a:solidFill>
                <a:latin typeface="Open Sans Extra Bold"/>
              </a:rPr>
              <a:t>251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18645" y="5772150"/>
            <a:ext cx="111442" cy="108585"/>
            <a:chOff x="0" y="0"/>
            <a:chExt cx="148590" cy="144780"/>
          </a:xfrm>
        </p:grpSpPr>
        <p:sp>
          <p:nvSpPr>
            <p:cNvPr id="24" name="Freeform 24"/>
            <p:cNvSpPr/>
            <p:nvPr/>
          </p:nvSpPr>
          <p:spPr>
            <a:xfrm>
              <a:off x="45720" y="45720"/>
              <a:ext cx="50800" cy="52070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800" y="17780"/>
                  </a:moveTo>
                  <a:cubicBezTo>
                    <a:pt x="29210" y="52070"/>
                    <a:pt x="8890" y="45720"/>
                    <a:pt x="5080" y="38100"/>
                  </a:cubicBezTo>
                  <a:cubicBezTo>
                    <a:pt x="0" y="31750"/>
                    <a:pt x="3810" y="10160"/>
                    <a:pt x="1016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7792" y="0"/>
            <a:ext cx="5889088" cy="2614158"/>
            <a:chOff x="0" y="0"/>
            <a:chExt cx="1551036" cy="6885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1036" cy="688503"/>
            </a:xfrm>
            <a:custGeom>
              <a:avLst/>
              <a:gdLst/>
              <a:ahLst/>
              <a:cxnLst/>
              <a:rect l="l" t="t" r="r" b="b"/>
              <a:pathLst>
                <a:path w="1551036" h="688503">
                  <a:moveTo>
                    <a:pt x="0" y="0"/>
                  </a:moveTo>
                  <a:lnTo>
                    <a:pt x="1551036" y="0"/>
                  </a:lnTo>
                  <a:lnTo>
                    <a:pt x="1551036" y="688503"/>
                  </a:lnTo>
                  <a:lnTo>
                    <a:pt x="0" y="68850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1036" cy="726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8290" y="2614158"/>
            <a:ext cx="17263049" cy="5640751"/>
          </a:xfrm>
          <a:custGeom>
            <a:avLst/>
            <a:gdLst/>
            <a:ahLst/>
            <a:cxnLst/>
            <a:rect l="l" t="t" r="r" b="b"/>
            <a:pathLst>
              <a:path w="17263049" h="5640751">
                <a:moveTo>
                  <a:pt x="0" y="0"/>
                </a:moveTo>
                <a:lnTo>
                  <a:pt x="17263048" y="0"/>
                </a:lnTo>
                <a:lnTo>
                  <a:pt x="17263048" y="5640752"/>
                </a:lnTo>
                <a:lnTo>
                  <a:pt x="0" y="564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3060" y="1576505"/>
            <a:ext cx="588438" cy="597010"/>
          </a:xfrm>
          <a:custGeom>
            <a:avLst/>
            <a:gdLst/>
            <a:ahLst/>
            <a:cxnLst/>
            <a:rect l="l" t="t" r="r" b="b"/>
            <a:pathLst>
              <a:path w="588438" h="597010">
                <a:moveTo>
                  <a:pt x="0" y="0"/>
                </a:moveTo>
                <a:lnTo>
                  <a:pt x="588437" y="0"/>
                </a:lnTo>
                <a:lnTo>
                  <a:pt x="588437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600950" y="3600450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7279" y="3714919"/>
            <a:ext cx="3380319" cy="572217"/>
            <a:chOff x="0" y="0"/>
            <a:chExt cx="890290" cy="1507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0290" cy="150707"/>
            </a:xfrm>
            <a:custGeom>
              <a:avLst/>
              <a:gdLst/>
              <a:ahLst/>
              <a:cxnLst/>
              <a:rect l="l" t="t" r="r" b="b"/>
              <a:pathLst>
                <a:path w="890290" h="150707">
                  <a:moveTo>
                    <a:pt x="0" y="0"/>
                  </a:moveTo>
                  <a:lnTo>
                    <a:pt x="890290" y="0"/>
                  </a:lnTo>
                  <a:lnTo>
                    <a:pt x="890290" y="150707"/>
                  </a:lnTo>
                  <a:lnTo>
                    <a:pt x="0" y="15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90290" cy="188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78290" y="3714919"/>
            <a:ext cx="3870251" cy="622880"/>
            <a:chOff x="0" y="0"/>
            <a:chExt cx="1019325" cy="1640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9325" cy="164051"/>
            </a:xfrm>
            <a:custGeom>
              <a:avLst/>
              <a:gdLst/>
              <a:ahLst/>
              <a:cxnLst/>
              <a:rect l="l" t="t" r="r" b="b"/>
              <a:pathLst>
                <a:path w="1019325" h="164051">
                  <a:moveTo>
                    <a:pt x="0" y="0"/>
                  </a:moveTo>
                  <a:lnTo>
                    <a:pt x="1019325" y="0"/>
                  </a:lnTo>
                  <a:lnTo>
                    <a:pt x="1019325" y="164051"/>
                  </a:lnTo>
                  <a:lnTo>
                    <a:pt x="0" y="1640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19325" cy="202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14757" y="1490780"/>
            <a:ext cx="10823035" cy="77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79"/>
              </a:lnSpc>
              <a:spcBef>
                <a:spcPct val="0"/>
              </a:spcBef>
            </a:pPr>
            <a:r>
              <a:rPr lang="en-US" sz="4556">
                <a:solidFill>
                  <a:srgbClr val="56AEFF"/>
                </a:solidFill>
                <a:latin typeface="Open Sans Extra Bold"/>
              </a:rPr>
              <a:t>SUMMARY STATISTICS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85838" y="3598545"/>
            <a:ext cx="3759517" cy="894398"/>
            <a:chOff x="0" y="0"/>
            <a:chExt cx="5012690" cy="1192530"/>
          </a:xfrm>
        </p:grpSpPr>
        <p:sp>
          <p:nvSpPr>
            <p:cNvPr id="22" name="Freeform 22"/>
            <p:cNvSpPr/>
            <p:nvPr/>
          </p:nvSpPr>
          <p:spPr>
            <a:xfrm>
              <a:off x="45720" y="39370"/>
              <a:ext cx="4919980" cy="1104900"/>
            </a:xfrm>
            <a:custGeom>
              <a:avLst/>
              <a:gdLst/>
              <a:ahLst/>
              <a:cxnLst/>
              <a:rect l="l" t="t" r="r" b="b"/>
              <a:pathLst>
                <a:path w="4919980" h="1104900">
                  <a:moveTo>
                    <a:pt x="4500880" y="862330"/>
                  </a:moveTo>
                  <a:cubicBezTo>
                    <a:pt x="3670300" y="984250"/>
                    <a:pt x="3530600" y="1037590"/>
                    <a:pt x="3354070" y="1062990"/>
                  </a:cubicBezTo>
                  <a:cubicBezTo>
                    <a:pt x="3152140" y="1090930"/>
                    <a:pt x="2838450" y="1096010"/>
                    <a:pt x="2698750" y="1099820"/>
                  </a:cubicBezTo>
                  <a:cubicBezTo>
                    <a:pt x="2631440" y="1102360"/>
                    <a:pt x="2609850" y="1104900"/>
                    <a:pt x="2551430" y="1101090"/>
                  </a:cubicBezTo>
                  <a:cubicBezTo>
                    <a:pt x="2465070" y="1096010"/>
                    <a:pt x="2320290" y="1068070"/>
                    <a:pt x="2233930" y="1061720"/>
                  </a:cubicBezTo>
                  <a:cubicBezTo>
                    <a:pt x="2172970" y="1057910"/>
                    <a:pt x="2145030" y="1064260"/>
                    <a:pt x="2081530" y="1059180"/>
                  </a:cubicBezTo>
                  <a:cubicBezTo>
                    <a:pt x="1969770" y="1050290"/>
                    <a:pt x="1770380" y="1021080"/>
                    <a:pt x="1626870" y="995680"/>
                  </a:cubicBezTo>
                  <a:cubicBezTo>
                    <a:pt x="1494790" y="971550"/>
                    <a:pt x="1383030" y="934720"/>
                    <a:pt x="1248410" y="913130"/>
                  </a:cubicBezTo>
                  <a:cubicBezTo>
                    <a:pt x="1098550" y="889000"/>
                    <a:pt x="890270" y="872490"/>
                    <a:pt x="769620" y="864870"/>
                  </a:cubicBezTo>
                  <a:cubicBezTo>
                    <a:pt x="698500" y="861060"/>
                    <a:pt x="647700" y="857250"/>
                    <a:pt x="598170" y="862330"/>
                  </a:cubicBezTo>
                  <a:cubicBezTo>
                    <a:pt x="560070" y="867410"/>
                    <a:pt x="537210" y="881380"/>
                    <a:pt x="497840" y="886460"/>
                  </a:cubicBezTo>
                  <a:cubicBezTo>
                    <a:pt x="444500" y="894080"/>
                    <a:pt x="361950" y="880110"/>
                    <a:pt x="302260" y="890270"/>
                  </a:cubicBezTo>
                  <a:cubicBezTo>
                    <a:pt x="250190" y="900430"/>
                    <a:pt x="196850" y="934720"/>
                    <a:pt x="158750" y="942340"/>
                  </a:cubicBezTo>
                  <a:cubicBezTo>
                    <a:pt x="133350" y="947420"/>
                    <a:pt x="115570" y="951230"/>
                    <a:pt x="95250" y="946150"/>
                  </a:cubicBezTo>
                  <a:cubicBezTo>
                    <a:pt x="74930" y="941070"/>
                    <a:pt x="52070" y="925830"/>
                    <a:pt x="36830" y="906780"/>
                  </a:cubicBezTo>
                  <a:cubicBezTo>
                    <a:pt x="20320" y="885190"/>
                    <a:pt x="11430" y="847090"/>
                    <a:pt x="6350" y="819150"/>
                  </a:cubicBezTo>
                  <a:cubicBezTo>
                    <a:pt x="2540" y="795020"/>
                    <a:pt x="0" y="773430"/>
                    <a:pt x="5080" y="750570"/>
                  </a:cubicBezTo>
                  <a:cubicBezTo>
                    <a:pt x="11430" y="722630"/>
                    <a:pt x="22860" y="699770"/>
                    <a:pt x="45720" y="664210"/>
                  </a:cubicBezTo>
                  <a:cubicBezTo>
                    <a:pt x="92710" y="590550"/>
                    <a:pt x="265430" y="412750"/>
                    <a:pt x="303530" y="355600"/>
                  </a:cubicBezTo>
                  <a:cubicBezTo>
                    <a:pt x="317500" y="336550"/>
                    <a:pt x="312420" y="328930"/>
                    <a:pt x="326390" y="312420"/>
                  </a:cubicBezTo>
                  <a:cubicBezTo>
                    <a:pt x="355600" y="278130"/>
                    <a:pt x="450850" y="210820"/>
                    <a:pt x="505460" y="179070"/>
                  </a:cubicBezTo>
                  <a:cubicBezTo>
                    <a:pt x="544830" y="154940"/>
                    <a:pt x="579120" y="140970"/>
                    <a:pt x="615950" y="128270"/>
                  </a:cubicBezTo>
                  <a:cubicBezTo>
                    <a:pt x="651510" y="115570"/>
                    <a:pt x="665480" y="106680"/>
                    <a:pt x="723900" y="99060"/>
                  </a:cubicBezTo>
                  <a:cubicBezTo>
                    <a:pt x="961390" y="67310"/>
                    <a:pt x="2128520" y="124460"/>
                    <a:pt x="2566670" y="109220"/>
                  </a:cubicBezTo>
                  <a:cubicBezTo>
                    <a:pt x="2810510" y="101600"/>
                    <a:pt x="3022600" y="86360"/>
                    <a:pt x="3135630" y="67310"/>
                  </a:cubicBezTo>
                  <a:cubicBezTo>
                    <a:pt x="3185160" y="59690"/>
                    <a:pt x="3191510" y="46990"/>
                    <a:pt x="3239770" y="40640"/>
                  </a:cubicBezTo>
                  <a:cubicBezTo>
                    <a:pt x="3350260" y="26670"/>
                    <a:pt x="3685540" y="46990"/>
                    <a:pt x="3790950" y="39370"/>
                  </a:cubicBezTo>
                  <a:cubicBezTo>
                    <a:pt x="3834130" y="35560"/>
                    <a:pt x="3837940" y="29210"/>
                    <a:pt x="3881120" y="25400"/>
                  </a:cubicBezTo>
                  <a:cubicBezTo>
                    <a:pt x="3987800" y="16510"/>
                    <a:pt x="4304030" y="0"/>
                    <a:pt x="4447540" y="11430"/>
                  </a:cubicBezTo>
                  <a:cubicBezTo>
                    <a:pt x="4535170" y="17780"/>
                    <a:pt x="4594860" y="25400"/>
                    <a:pt x="4658360" y="48260"/>
                  </a:cubicBezTo>
                  <a:cubicBezTo>
                    <a:pt x="4716780" y="69850"/>
                    <a:pt x="4779010" y="109220"/>
                    <a:pt x="4815840" y="137160"/>
                  </a:cubicBezTo>
                  <a:cubicBezTo>
                    <a:pt x="4839970" y="154940"/>
                    <a:pt x="4852670" y="166370"/>
                    <a:pt x="4867910" y="186690"/>
                  </a:cubicBezTo>
                  <a:cubicBezTo>
                    <a:pt x="4885690" y="210820"/>
                    <a:pt x="4903470" y="242570"/>
                    <a:pt x="4911090" y="271780"/>
                  </a:cubicBezTo>
                  <a:cubicBezTo>
                    <a:pt x="4918710" y="298450"/>
                    <a:pt x="4919980" y="322580"/>
                    <a:pt x="4916170" y="354330"/>
                  </a:cubicBezTo>
                  <a:cubicBezTo>
                    <a:pt x="4909820" y="403860"/>
                    <a:pt x="4883150" y="487680"/>
                    <a:pt x="4860290" y="534670"/>
                  </a:cubicBezTo>
                  <a:cubicBezTo>
                    <a:pt x="4845050" y="568960"/>
                    <a:pt x="4838700" y="586740"/>
                    <a:pt x="4805680" y="618490"/>
                  </a:cubicBezTo>
                  <a:cubicBezTo>
                    <a:pt x="4735830" y="689610"/>
                    <a:pt x="4474210" y="834390"/>
                    <a:pt x="4389120" y="885190"/>
                  </a:cubicBezTo>
                  <a:cubicBezTo>
                    <a:pt x="4353560" y="906780"/>
                    <a:pt x="4330700" y="928370"/>
                    <a:pt x="4310380" y="930910"/>
                  </a:cubicBezTo>
                  <a:cubicBezTo>
                    <a:pt x="4297680" y="932180"/>
                    <a:pt x="4284980" y="929640"/>
                    <a:pt x="4279900" y="923290"/>
                  </a:cubicBezTo>
                  <a:cubicBezTo>
                    <a:pt x="4276090" y="915670"/>
                    <a:pt x="4278630" y="891540"/>
                    <a:pt x="4286250" y="886460"/>
                  </a:cubicBezTo>
                  <a:cubicBezTo>
                    <a:pt x="4292600" y="881380"/>
                    <a:pt x="4318000" y="886460"/>
                    <a:pt x="4321810" y="894080"/>
                  </a:cubicBezTo>
                  <a:cubicBezTo>
                    <a:pt x="4326890" y="901700"/>
                    <a:pt x="4320540" y="924560"/>
                    <a:pt x="4312920" y="929640"/>
                  </a:cubicBezTo>
                  <a:cubicBezTo>
                    <a:pt x="4306570" y="933450"/>
                    <a:pt x="4287520" y="930910"/>
                    <a:pt x="4282440" y="924560"/>
                  </a:cubicBezTo>
                  <a:cubicBezTo>
                    <a:pt x="4276090" y="918210"/>
                    <a:pt x="4276090" y="900430"/>
                    <a:pt x="4283710" y="887730"/>
                  </a:cubicBezTo>
                  <a:cubicBezTo>
                    <a:pt x="4300220" y="859790"/>
                    <a:pt x="4404360" y="826770"/>
                    <a:pt x="4442460" y="798830"/>
                  </a:cubicBezTo>
                  <a:cubicBezTo>
                    <a:pt x="4465320" y="782320"/>
                    <a:pt x="4471670" y="767080"/>
                    <a:pt x="4493260" y="751840"/>
                  </a:cubicBezTo>
                  <a:cubicBezTo>
                    <a:pt x="4526280" y="730250"/>
                    <a:pt x="4578350" y="715010"/>
                    <a:pt x="4621530" y="689610"/>
                  </a:cubicBezTo>
                  <a:cubicBezTo>
                    <a:pt x="4669790" y="660400"/>
                    <a:pt x="4737100" y="617220"/>
                    <a:pt x="4767580" y="585470"/>
                  </a:cubicBezTo>
                  <a:cubicBezTo>
                    <a:pt x="4786630" y="566420"/>
                    <a:pt x="4792980" y="556260"/>
                    <a:pt x="4805680" y="532130"/>
                  </a:cubicBezTo>
                  <a:cubicBezTo>
                    <a:pt x="4826000" y="491490"/>
                    <a:pt x="4857750" y="401320"/>
                    <a:pt x="4865370" y="354330"/>
                  </a:cubicBezTo>
                  <a:cubicBezTo>
                    <a:pt x="4869180" y="325120"/>
                    <a:pt x="4869180" y="304800"/>
                    <a:pt x="4861560" y="279400"/>
                  </a:cubicBezTo>
                  <a:cubicBezTo>
                    <a:pt x="4853940" y="250190"/>
                    <a:pt x="4828540" y="213360"/>
                    <a:pt x="4812030" y="194310"/>
                  </a:cubicBezTo>
                  <a:cubicBezTo>
                    <a:pt x="4800600" y="181610"/>
                    <a:pt x="4794250" y="177800"/>
                    <a:pt x="4779010" y="167640"/>
                  </a:cubicBezTo>
                  <a:cubicBezTo>
                    <a:pt x="4747260" y="147320"/>
                    <a:pt x="4678680" y="105410"/>
                    <a:pt x="4624070" y="88900"/>
                  </a:cubicBezTo>
                  <a:cubicBezTo>
                    <a:pt x="4568190" y="71120"/>
                    <a:pt x="4523740" y="66040"/>
                    <a:pt x="4447540" y="62230"/>
                  </a:cubicBezTo>
                  <a:cubicBezTo>
                    <a:pt x="4311650" y="53340"/>
                    <a:pt x="3990340" y="67310"/>
                    <a:pt x="3882390" y="76200"/>
                  </a:cubicBezTo>
                  <a:cubicBezTo>
                    <a:pt x="3839210" y="80010"/>
                    <a:pt x="3834130" y="86360"/>
                    <a:pt x="3790950" y="90170"/>
                  </a:cubicBezTo>
                  <a:cubicBezTo>
                    <a:pt x="3684270" y="97790"/>
                    <a:pt x="3360420" y="78740"/>
                    <a:pt x="3243580" y="91440"/>
                  </a:cubicBezTo>
                  <a:cubicBezTo>
                    <a:pt x="3187700" y="97790"/>
                    <a:pt x="3177540" y="110490"/>
                    <a:pt x="3121660" y="118110"/>
                  </a:cubicBezTo>
                  <a:cubicBezTo>
                    <a:pt x="3003550" y="135890"/>
                    <a:pt x="2806700" y="152400"/>
                    <a:pt x="2566670" y="160020"/>
                  </a:cubicBezTo>
                  <a:cubicBezTo>
                    <a:pt x="2125980" y="175260"/>
                    <a:pt x="998220" y="81280"/>
                    <a:pt x="690880" y="149860"/>
                  </a:cubicBezTo>
                  <a:cubicBezTo>
                    <a:pt x="584200" y="173990"/>
                    <a:pt x="542290" y="213360"/>
                    <a:pt x="486410" y="247650"/>
                  </a:cubicBezTo>
                  <a:cubicBezTo>
                    <a:pt x="444500" y="273050"/>
                    <a:pt x="424180" y="287020"/>
                    <a:pt x="383540" y="325120"/>
                  </a:cubicBezTo>
                  <a:cubicBezTo>
                    <a:pt x="307340" y="398780"/>
                    <a:pt x="142240" y="601980"/>
                    <a:pt x="92710" y="678180"/>
                  </a:cubicBezTo>
                  <a:cubicBezTo>
                    <a:pt x="72390" y="711200"/>
                    <a:pt x="60960" y="725170"/>
                    <a:pt x="55880" y="751840"/>
                  </a:cubicBezTo>
                  <a:cubicBezTo>
                    <a:pt x="49530" y="781050"/>
                    <a:pt x="46990" y="821690"/>
                    <a:pt x="58420" y="847090"/>
                  </a:cubicBezTo>
                  <a:cubicBezTo>
                    <a:pt x="68580" y="867410"/>
                    <a:pt x="93980" y="887730"/>
                    <a:pt x="110490" y="895350"/>
                  </a:cubicBezTo>
                  <a:cubicBezTo>
                    <a:pt x="120650" y="900430"/>
                    <a:pt x="128270" y="901700"/>
                    <a:pt x="142240" y="899160"/>
                  </a:cubicBezTo>
                  <a:cubicBezTo>
                    <a:pt x="175260" y="895350"/>
                    <a:pt x="243840" y="850900"/>
                    <a:pt x="300990" y="839470"/>
                  </a:cubicBezTo>
                  <a:cubicBezTo>
                    <a:pt x="363220" y="828040"/>
                    <a:pt x="444500" y="842010"/>
                    <a:pt x="499110" y="834390"/>
                  </a:cubicBezTo>
                  <a:cubicBezTo>
                    <a:pt x="538480" y="830580"/>
                    <a:pt x="560070" y="815340"/>
                    <a:pt x="598170" y="811530"/>
                  </a:cubicBezTo>
                  <a:cubicBezTo>
                    <a:pt x="647700" y="806450"/>
                    <a:pt x="702310" y="810260"/>
                    <a:pt x="774700" y="814070"/>
                  </a:cubicBezTo>
                  <a:cubicBezTo>
                    <a:pt x="897890" y="821690"/>
                    <a:pt x="1111250" y="840740"/>
                    <a:pt x="1262380" y="863600"/>
                  </a:cubicBezTo>
                  <a:cubicBezTo>
                    <a:pt x="1395730" y="885190"/>
                    <a:pt x="1504950" y="922020"/>
                    <a:pt x="1634490" y="944880"/>
                  </a:cubicBezTo>
                  <a:cubicBezTo>
                    <a:pt x="1776730" y="970280"/>
                    <a:pt x="1924050" y="991870"/>
                    <a:pt x="2081530" y="1008380"/>
                  </a:cubicBezTo>
                  <a:cubicBezTo>
                    <a:pt x="2256790" y="1027430"/>
                    <a:pt x="2443480" y="1047750"/>
                    <a:pt x="2640330" y="1050290"/>
                  </a:cubicBezTo>
                  <a:cubicBezTo>
                    <a:pt x="2861310" y="1052830"/>
                    <a:pt x="3131820" y="1041400"/>
                    <a:pt x="3345180" y="1012190"/>
                  </a:cubicBezTo>
                  <a:cubicBezTo>
                    <a:pt x="3525520" y="988060"/>
                    <a:pt x="3661410" y="934720"/>
                    <a:pt x="3837940" y="902970"/>
                  </a:cubicBezTo>
                  <a:cubicBezTo>
                    <a:pt x="4041140" y="866140"/>
                    <a:pt x="4418330" y="796290"/>
                    <a:pt x="4493260" y="811530"/>
                  </a:cubicBezTo>
                  <a:cubicBezTo>
                    <a:pt x="4509770" y="815340"/>
                    <a:pt x="4519930" y="821690"/>
                    <a:pt x="4521200" y="830580"/>
                  </a:cubicBezTo>
                  <a:cubicBezTo>
                    <a:pt x="4523740" y="838200"/>
                    <a:pt x="4500880" y="862330"/>
                    <a:pt x="4500880" y="8623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4472940" y="6253162"/>
            <a:ext cx="1072515" cy="708660"/>
            <a:chOff x="0" y="0"/>
            <a:chExt cx="1430020" cy="944880"/>
          </a:xfrm>
        </p:grpSpPr>
        <p:sp>
          <p:nvSpPr>
            <p:cNvPr id="24" name="Freeform 24"/>
            <p:cNvSpPr/>
            <p:nvPr/>
          </p:nvSpPr>
          <p:spPr>
            <a:xfrm>
              <a:off x="33020" y="46990"/>
              <a:ext cx="1347470" cy="847090"/>
            </a:xfrm>
            <a:custGeom>
              <a:avLst/>
              <a:gdLst/>
              <a:ahLst/>
              <a:cxnLst/>
              <a:rect l="l" t="t" r="r" b="b"/>
              <a:pathLst>
                <a:path w="1347470" h="847090">
                  <a:moveTo>
                    <a:pt x="176530" y="636270"/>
                  </a:moveTo>
                  <a:cubicBezTo>
                    <a:pt x="491490" y="730250"/>
                    <a:pt x="598170" y="755650"/>
                    <a:pt x="689610" y="767080"/>
                  </a:cubicBezTo>
                  <a:cubicBezTo>
                    <a:pt x="773430" y="777240"/>
                    <a:pt x="868680" y="784860"/>
                    <a:pt x="930910" y="775970"/>
                  </a:cubicBezTo>
                  <a:cubicBezTo>
                    <a:pt x="972820" y="770890"/>
                    <a:pt x="993140" y="762000"/>
                    <a:pt x="1035050" y="742950"/>
                  </a:cubicBezTo>
                  <a:cubicBezTo>
                    <a:pt x="1103630" y="712470"/>
                    <a:pt x="1281430" y="642620"/>
                    <a:pt x="1300480" y="588010"/>
                  </a:cubicBezTo>
                  <a:cubicBezTo>
                    <a:pt x="1310640" y="556260"/>
                    <a:pt x="1278890" y="525780"/>
                    <a:pt x="1259840" y="491490"/>
                  </a:cubicBezTo>
                  <a:cubicBezTo>
                    <a:pt x="1235710" y="445770"/>
                    <a:pt x="1201420" y="381000"/>
                    <a:pt x="1159510" y="341630"/>
                  </a:cubicBezTo>
                  <a:cubicBezTo>
                    <a:pt x="1121410" y="303530"/>
                    <a:pt x="1074420" y="287020"/>
                    <a:pt x="1021080" y="259080"/>
                  </a:cubicBezTo>
                  <a:cubicBezTo>
                    <a:pt x="955040" y="224790"/>
                    <a:pt x="857250" y="180340"/>
                    <a:pt x="788670" y="154940"/>
                  </a:cubicBezTo>
                  <a:cubicBezTo>
                    <a:pt x="739140" y="137160"/>
                    <a:pt x="706120" y="129540"/>
                    <a:pt x="652780" y="115570"/>
                  </a:cubicBezTo>
                  <a:cubicBezTo>
                    <a:pt x="577850" y="96520"/>
                    <a:pt x="461010" y="67310"/>
                    <a:pt x="379730" y="57150"/>
                  </a:cubicBezTo>
                  <a:cubicBezTo>
                    <a:pt x="316230" y="50800"/>
                    <a:pt x="257810" y="43180"/>
                    <a:pt x="209550" y="54610"/>
                  </a:cubicBezTo>
                  <a:cubicBezTo>
                    <a:pt x="170180" y="62230"/>
                    <a:pt x="130810" y="80010"/>
                    <a:pt x="106680" y="102870"/>
                  </a:cubicBezTo>
                  <a:cubicBezTo>
                    <a:pt x="86360" y="121920"/>
                    <a:pt x="77470" y="139700"/>
                    <a:pt x="68580" y="175260"/>
                  </a:cubicBezTo>
                  <a:cubicBezTo>
                    <a:pt x="48260" y="259080"/>
                    <a:pt x="52070" y="504190"/>
                    <a:pt x="68580" y="622300"/>
                  </a:cubicBezTo>
                  <a:cubicBezTo>
                    <a:pt x="78740" y="701040"/>
                    <a:pt x="127000" y="783590"/>
                    <a:pt x="123190" y="816610"/>
                  </a:cubicBezTo>
                  <a:cubicBezTo>
                    <a:pt x="121920" y="830580"/>
                    <a:pt x="116840" y="839470"/>
                    <a:pt x="109220" y="843280"/>
                  </a:cubicBezTo>
                  <a:cubicBezTo>
                    <a:pt x="102870" y="847090"/>
                    <a:pt x="87630" y="845820"/>
                    <a:pt x="81280" y="839470"/>
                  </a:cubicBezTo>
                  <a:cubicBezTo>
                    <a:pt x="71120" y="828040"/>
                    <a:pt x="69850" y="777240"/>
                    <a:pt x="77470" y="760730"/>
                  </a:cubicBezTo>
                  <a:cubicBezTo>
                    <a:pt x="83820" y="750570"/>
                    <a:pt x="95250" y="748030"/>
                    <a:pt x="106680" y="740410"/>
                  </a:cubicBezTo>
                  <a:cubicBezTo>
                    <a:pt x="124460" y="730250"/>
                    <a:pt x="147320" y="712470"/>
                    <a:pt x="171450" y="707390"/>
                  </a:cubicBezTo>
                  <a:cubicBezTo>
                    <a:pt x="196850" y="701040"/>
                    <a:pt x="241300" y="701040"/>
                    <a:pt x="255270" y="711200"/>
                  </a:cubicBezTo>
                  <a:cubicBezTo>
                    <a:pt x="262890" y="717550"/>
                    <a:pt x="266700" y="732790"/>
                    <a:pt x="262890" y="740410"/>
                  </a:cubicBezTo>
                  <a:cubicBezTo>
                    <a:pt x="260350" y="748030"/>
                    <a:pt x="245110" y="756920"/>
                    <a:pt x="237490" y="756920"/>
                  </a:cubicBezTo>
                  <a:cubicBezTo>
                    <a:pt x="228600" y="755650"/>
                    <a:pt x="215900" y="742950"/>
                    <a:pt x="214630" y="735330"/>
                  </a:cubicBezTo>
                  <a:cubicBezTo>
                    <a:pt x="213360" y="728980"/>
                    <a:pt x="215900" y="717550"/>
                    <a:pt x="222250" y="712470"/>
                  </a:cubicBezTo>
                  <a:cubicBezTo>
                    <a:pt x="228600" y="707390"/>
                    <a:pt x="245110" y="706120"/>
                    <a:pt x="252730" y="709930"/>
                  </a:cubicBezTo>
                  <a:cubicBezTo>
                    <a:pt x="259080" y="712470"/>
                    <a:pt x="265430" y="722630"/>
                    <a:pt x="265430" y="730250"/>
                  </a:cubicBezTo>
                  <a:cubicBezTo>
                    <a:pt x="264160" y="737870"/>
                    <a:pt x="256540" y="750570"/>
                    <a:pt x="247650" y="755650"/>
                  </a:cubicBezTo>
                  <a:cubicBezTo>
                    <a:pt x="234950" y="762000"/>
                    <a:pt x="208280" y="753110"/>
                    <a:pt x="189230" y="756920"/>
                  </a:cubicBezTo>
                  <a:cubicBezTo>
                    <a:pt x="167640" y="762000"/>
                    <a:pt x="134620" y="769620"/>
                    <a:pt x="124460" y="783590"/>
                  </a:cubicBezTo>
                  <a:cubicBezTo>
                    <a:pt x="115570" y="795020"/>
                    <a:pt x="127000" y="819150"/>
                    <a:pt x="121920" y="829310"/>
                  </a:cubicBezTo>
                  <a:cubicBezTo>
                    <a:pt x="116840" y="838200"/>
                    <a:pt x="105410" y="845820"/>
                    <a:pt x="97790" y="845820"/>
                  </a:cubicBezTo>
                  <a:cubicBezTo>
                    <a:pt x="90170" y="845820"/>
                    <a:pt x="81280" y="839470"/>
                    <a:pt x="73660" y="829310"/>
                  </a:cubicBezTo>
                  <a:cubicBezTo>
                    <a:pt x="58420" y="810260"/>
                    <a:pt x="41910" y="755650"/>
                    <a:pt x="33020" y="720090"/>
                  </a:cubicBezTo>
                  <a:cubicBezTo>
                    <a:pt x="24130" y="687070"/>
                    <a:pt x="20320" y="666750"/>
                    <a:pt x="17780" y="622300"/>
                  </a:cubicBezTo>
                  <a:cubicBezTo>
                    <a:pt x="10160" y="527050"/>
                    <a:pt x="0" y="257810"/>
                    <a:pt x="17780" y="171450"/>
                  </a:cubicBezTo>
                  <a:cubicBezTo>
                    <a:pt x="25400" y="134620"/>
                    <a:pt x="33020" y="119380"/>
                    <a:pt x="50800" y="95250"/>
                  </a:cubicBezTo>
                  <a:cubicBezTo>
                    <a:pt x="72390" y="67310"/>
                    <a:pt x="114300" y="34290"/>
                    <a:pt x="147320" y="19050"/>
                  </a:cubicBezTo>
                  <a:cubicBezTo>
                    <a:pt x="175260" y="6350"/>
                    <a:pt x="198120" y="5080"/>
                    <a:pt x="236220" y="3810"/>
                  </a:cubicBezTo>
                  <a:cubicBezTo>
                    <a:pt x="297180" y="0"/>
                    <a:pt x="397510" y="7620"/>
                    <a:pt x="481330" y="21590"/>
                  </a:cubicBezTo>
                  <a:cubicBezTo>
                    <a:pt x="568960" y="35560"/>
                    <a:pt x="650240" y="57150"/>
                    <a:pt x="748030" y="91440"/>
                  </a:cubicBezTo>
                  <a:cubicBezTo>
                    <a:pt x="875030" y="135890"/>
                    <a:pt x="1083310" y="210820"/>
                    <a:pt x="1172210" y="280670"/>
                  </a:cubicBezTo>
                  <a:cubicBezTo>
                    <a:pt x="1224280" y="321310"/>
                    <a:pt x="1243330" y="363220"/>
                    <a:pt x="1272540" y="410210"/>
                  </a:cubicBezTo>
                  <a:cubicBezTo>
                    <a:pt x="1301750" y="459740"/>
                    <a:pt x="1339850" y="537210"/>
                    <a:pt x="1344930" y="571500"/>
                  </a:cubicBezTo>
                  <a:cubicBezTo>
                    <a:pt x="1347470" y="588010"/>
                    <a:pt x="1346200" y="596900"/>
                    <a:pt x="1341120" y="608330"/>
                  </a:cubicBezTo>
                  <a:cubicBezTo>
                    <a:pt x="1334770" y="621030"/>
                    <a:pt x="1325880" y="629920"/>
                    <a:pt x="1308100" y="643890"/>
                  </a:cubicBezTo>
                  <a:cubicBezTo>
                    <a:pt x="1264920" y="679450"/>
                    <a:pt x="1116330" y="760730"/>
                    <a:pt x="1050290" y="791210"/>
                  </a:cubicBezTo>
                  <a:cubicBezTo>
                    <a:pt x="1012190" y="808990"/>
                    <a:pt x="989330" y="819150"/>
                    <a:pt x="957580" y="825500"/>
                  </a:cubicBezTo>
                  <a:cubicBezTo>
                    <a:pt x="927100" y="830580"/>
                    <a:pt x="901700" y="828040"/>
                    <a:pt x="866140" y="826770"/>
                  </a:cubicBezTo>
                  <a:cubicBezTo>
                    <a:pt x="815340" y="825500"/>
                    <a:pt x="748030" y="825500"/>
                    <a:pt x="679450" y="816610"/>
                  </a:cubicBezTo>
                  <a:cubicBezTo>
                    <a:pt x="590550" y="803910"/>
                    <a:pt x="471170" y="775970"/>
                    <a:pt x="379730" y="751840"/>
                  </a:cubicBezTo>
                  <a:cubicBezTo>
                    <a:pt x="299720" y="731520"/>
                    <a:pt x="184150" y="709930"/>
                    <a:pt x="156210" y="683260"/>
                  </a:cubicBezTo>
                  <a:cubicBezTo>
                    <a:pt x="146050" y="673100"/>
                    <a:pt x="142240" y="659130"/>
                    <a:pt x="146050" y="651510"/>
                  </a:cubicBezTo>
                  <a:cubicBezTo>
                    <a:pt x="148590" y="643890"/>
                    <a:pt x="176530" y="636270"/>
                    <a:pt x="176530" y="6362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7918132" y="6084570"/>
            <a:ext cx="2021205" cy="841057"/>
            <a:chOff x="0" y="0"/>
            <a:chExt cx="2694940" cy="1121410"/>
          </a:xfrm>
        </p:grpSpPr>
        <p:sp>
          <p:nvSpPr>
            <p:cNvPr id="26" name="Freeform 26"/>
            <p:cNvSpPr/>
            <p:nvPr/>
          </p:nvSpPr>
          <p:spPr>
            <a:xfrm>
              <a:off x="44450" y="30480"/>
              <a:ext cx="2611120" cy="1050290"/>
            </a:xfrm>
            <a:custGeom>
              <a:avLst/>
              <a:gdLst/>
              <a:ahLst/>
              <a:cxnLst/>
              <a:rect l="l" t="t" r="r" b="b"/>
              <a:pathLst>
                <a:path w="2611120" h="1050290">
                  <a:moveTo>
                    <a:pt x="2520950" y="843280"/>
                  </a:moveTo>
                  <a:cubicBezTo>
                    <a:pt x="2357120" y="883920"/>
                    <a:pt x="2208530" y="958850"/>
                    <a:pt x="2125980" y="986790"/>
                  </a:cubicBezTo>
                  <a:cubicBezTo>
                    <a:pt x="2071370" y="1004570"/>
                    <a:pt x="2040890" y="1012190"/>
                    <a:pt x="1988820" y="1021080"/>
                  </a:cubicBezTo>
                  <a:cubicBezTo>
                    <a:pt x="1921510" y="1032510"/>
                    <a:pt x="1842770" y="1035050"/>
                    <a:pt x="1755140" y="1038860"/>
                  </a:cubicBezTo>
                  <a:cubicBezTo>
                    <a:pt x="1645920" y="1043940"/>
                    <a:pt x="1497330" y="1050290"/>
                    <a:pt x="1383030" y="1040130"/>
                  </a:cubicBezTo>
                  <a:cubicBezTo>
                    <a:pt x="1283970" y="1031240"/>
                    <a:pt x="1214120" y="998220"/>
                    <a:pt x="1109980" y="988060"/>
                  </a:cubicBezTo>
                  <a:cubicBezTo>
                    <a:pt x="972820" y="974090"/>
                    <a:pt x="726440" y="998220"/>
                    <a:pt x="633730" y="984250"/>
                  </a:cubicBezTo>
                  <a:cubicBezTo>
                    <a:pt x="593090" y="977900"/>
                    <a:pt x="588010" y="966470"/>
                    <a:pt x="548640" y="958850"/>
                  </a:cubicBezTo>
                  <a:cubicBezTo>
                    <a:pt x="466090" y="943610"/>
                    <a:pt x="238760" y="956310"/>
                    <a:pt x="153670" y="928370"/>
                  </a:cubicBezTo>
                  <a:cubicBezTo>
                    <a:pt x="107950" y="913130"/>
                    <a:pt x="82550" y="891540"/>
                    <a:pt x="58420" y="868680"/>
                  </a:cubicBezTo>
                  <a:cubicBezTo>
                    <a:pt x="36830" y="849630"/>
                    <a:pt x="19050" y="831850"/>
                    <a:pt x="10160" y="807720"/>
                  </a:cubicBezTo>
                  <a:cubicBezTo>
                    <a:pt x="0" y="783590"/>
                    <a:pt x="3810" y="751840"/>
                    <a:pt x="6350" y="722630"/>
                  </a:cubicBezTo>
                  <a:cubicBezTo>
                    <a:pt x="8890" y="688340"/>
                    <a:pt x="17780" y="655320"/>
                    <a:pt x="29210" y="617220"/>
                  </a:cubicBezTo>
                  <a:cubicBezTo>
                    <a:pt x="43180" y="565150"/>
                    <a:pt x="59690" y="492760"/>
                    <a:pt x="92710" y="440690"/>
                  </a:cubicBezTo>
                  <a:cubicBezTo>
                    <a:pt x="125730" y="387350"/>
                    <a:pt x="185420" y="340360"/>
                    <a:pt x="228600" y="303530"/>
                  </a:cubicBezTo>
                  <a:cubicBezTo>
                    <a:pt x="262890" y="273050"/>
                    <a:pt x="284480" y="256540"/>
                    <a:pt x="327660" y="232410"/>
                  </a:cubicBezTo>
                  <a:cubicBezTo>
                    <a:pt x="394970" y="194310"/>
                    <a:pt x="528320" y="139700"/>
                    <a:pt x="603250" y="116840"/>
                  </a:cubicBezTo>
                  <a:cubicBezTo>
                    <a:pt x="651510" y="102870"/>
                    <a:pt x="680720" y="97790"/>
                    <a:pt x="726440" y="93980"/>
                  </a:cubicBezTo>
                  <a:cubicBezTo>
                    <a:pt x="779780" y="87630"/>
                    <a:pt x="834390" y="97790"/>
                    <a:pt x="905510" y="90170"/>
                  </a:cubicBezTo>
                  <a:cubicBezTo>
                    <a:pt x="1012190" y="80010"/>
                    <a:pt x="1143000" y="35560"/>
                    <a:pt x="1304290" y="21590"/>
                  </a:cubicBezTo>
                  <a:cubicBezTo>
                    <a:pt x="1549400" y="0"/>
                    <a:pt x="2150110" y="3810"/>
                    <a:pt x="2239010" y="20320"/>
                  </a:cubicBezTo>
                  <a:cubicBezTo>
                    <a:pt x="2254250" y="24130"/>
                    <a:pt x="2252980" y="25400"/>
                    <a:pt x="2264410" y="30480"/>
                  </a:cubicBezTo>
                  <a:cubicBezTo>
                    <a:pt x="2292350" y="44450"/>
                    <a:pt x="2362200" y="72390"/>
                    <a:pt x="2407920" y="101600"/>
                  </a:cubicBezTo>
                  <a:cubicBezTo>
                    <a:pt x="2457450" y="132080"/>
                    <a:pt x="2517140" y="168910"/>
                    <a:pt x="2548890" y="208280"/>
                  </a:cubicBezTo>
                  <a:cubicBezTo>
                    <a:pt x="2574290" y="240030"/>
                    <a:pt x="2585720" y="265430"/>
                    <a:pt x="2594610" y="308610"/>
                  </a:cubicBezTo>
                  <a:cubicBezTo>
                    <a:pt x="2611120" y="382270"/>
                    <a:pt x="2608580" y="533400"/>
                    <a:pt x="2598420" y="610870"/>
                  </a:cubicBezTo>
                  <a:cubicBezTo>
                    <a:pt x="2592070" y="660400"/>
                    <a:pt x="2581910" y="694690"/>
                    <a:pt x="2566670" y="731520"/>
                  </a:cubicBezTo>
                  <a:cubicBezTo>
                    <a:pt x="2552700" y="768350"/>
                    <a:pt x="2531110" y="801370"/>
                    <a:pt x="2510790" y="831850"/>
                  </a:cubicBezTo>
                  <a:cubicBezTo>
                    <a:pt x="2490470" y="861060"/>
                    <a:pt x="2462530" y="902970"/>
                    <a:pt x="2443480" y="911860"/>
                  </a:cubicBezTo>
                  <a:cubicBezTo>
                    <a:pt x="2434590" y="915670"/>
                    <a:pt x="2425700" y="914400"/>
                    <a:pt x="2419350" y="910590"/>
                  </a:cubicBezTo>
                  <a:cubicBezTo>
                    <a:pt x="2414270" y="906780"/>
                    <a:pt x="2407920" y="896620"/>
                    <a:pt x="2407920" y="890270"/>
                  </a:cubicBezTo>
                  <a:cubicBezTo>
                    <a:pt x="2406650" y="882650"/>
                    <a:pt x="2411730" y="872490"/>
                    <a:pt x="2416810" y="868680"/>
                  </a:cubicBezTo>
                  <a:cubicBezTo>
                    <a:pt x="2424430" y="863600"/>
                    <a:pt x="2440940" y="863600"/>
                    <a:pt x="2448560" y="867410"/>
                  </a:cubicBezTo>
                  <a:cubicBezTo>
                    <a:pt x="2453640" y="871220"/>
                    <a:pt x="2458720" y="882650"/>
                    <a:pt x="2458720" y="889000"/>
                  </a:cubicBezTo>
                  <a:cubicBezTo>
                    <a:pt x="2457450" y="896620"/>
                    <a:pt x="2452370" y="906780"/>
                    <a:pt x="2446020" y="910590"/>
                  </a:cubicBezTo>
                  <a:cubicBezTo>
                    <a:pt x="2439670" y="913130"/>
                    <a:pt x="2428240" y="914400"/>
                    <a:pt x="2421890" y="911860"/>
                  </a:cubicBezTo>
                  <a:cubicBezTo>
                    <a:pt x="2415540" y="908050"/>
                    <a:pt x="2406650" y="896620"/>
                    <a:pt x="2407920" y="883920"/>
                  </a:cubicBezTo>
                  <a:cubicBezTo>
                    <a:pt x="2409190" y="852170"/>
                    <a:pt x="2501900" y="767080"/>
                    <a:pt x="2524760" y="715010"/>
                  </a:cubicBezTo>
                  <a:cubicBezTo>
                    <a:pt x="2540000" y="678180"/>
                    <a:pt x="2543810" y="655320"/>
                    <a:pt x="2547620" y="610870"/>
                  </a:cubicBezTo>
                  <a:cubicBezTo>
                    <a:pt x="2555240" y="537210"/>
                    <a:pt x="2561590" y="377190"/>
                    <a:pt x="2543810" y="311150"/>
                  </a:cubicBezTo>
                  <a:cubicBezTo>
                    <a:pt x="2534920" y="275590"/>
                    <a:pt x="2522220" y="259080"/>
                    <a:pt x="2499360" y="234950"/>
                  </a:cubicBezTo>
                  <a:cubicBezTo>
                    <a:pt x="2470150" y="200660"/>
                    <a:pt x="2416810" y="165100"/>
                    <a:pt x="2372360" y="137160"/>
                  </a:cubicBezTo>
                  <a:cubicBezTo>
                    <a:pt x="2329180" y="110490"/>
                    <a:pt x="2303780" y="86360"/>
                    <a:pt x="2236470" y="71120"/>
                  </a:cubicBezTo>
                  <a:cubicBezTo>
                    <a:pt x="2066290" y="31750"/>
                    <a:pt x="1549400" y="50800"/>
                    <a:pt x="1306830" y="72390"/>
                  </a:cubicBezTo>
                  <a:cubicBezTo>
                    <a:pt x="1150620" y="86360"/>
                    <a:pt x="1024890" y="130810"/>
                    <a:pt x="920750" y="140970"/>
                  </a:cubicBezTo>
                  <a:cubicBezTo>
                    <a:pt x="853440" y="147320"/>
                    <a:pt x="802640" y="138430"/>
                    <a:pt x="750570" y="142240"/>
                  </a:cubicBezTo>
                  <a:cubicBezTo>
                    <a:pt x="704850" y="146050"/>
                    <a:pt x="673100" y="148590"/>
                    <a:pt x="624840" y="162560"/>
                  </a:cubicBezTo>
                  <a:cubicBezTo>
                    <a:pt x="552450" y="182880"/>
                    <a:pt x="429260" y="237490"/>
                    <a:pt x="367030" y="270510"/>
                  </a:cubicBezTo>
                  <a:cubicBezTo>
                    <a:pt x="327660" y="289560"/>
                    <a:pt x="308610" y="302260"/>
                    <a:pt x="276860" y="326390"/>
                  </a:cubicBezTo>
                  <a:cubicBezTo>
                    <a:pt x="236220" y="358140"/>
                    <a:pt x="176530" y="402590"/>
                    <a:pt x="146050" y="445770"/>
                  </a:cubicBezTo>
                  <a:cubicBezTo>
                    <a:pt x="120650" y="482600"/>
                    <a:pt x="111760" y="521970"/>
                    <a:pt x="96520" y="565150"/>
                  </a:cubicBezTo>
                  <a:cubicBezTo>
                    <a:pt x="81280" y="613410"/>
                    <a:pt x="59690" y="675640"/>
                    <a:pt x="55880" y="723900"/>
                  </a:cubicBezTo>
                  <a:cubicBezTo>
                    <a:pt x="53340" y="763270"/>
                    <a:pt x="52070" y="806450"/>
                    <a:pt x="69850" y="831850"/>
                  </a:cubicBezTo>
                  <a:cubicBezTo>
                    <a:pt x="86360" y="855980"/>
                    <a:pt x="114300" y="864870"/>
                    <a:pt x="153670" y="877570"/>
                  </a:cubicBezTo>
                  <a:cubicBezTo>
                    <a:pt x="233680" y="900430"/>
                    <a:pt x="450850" y="891540"/>
                    <a:pt x="535940" y="906780"/>
                  </a:cubicBezTo>
                  <a:cubicBezTo>
                    <a:pt x="579120" y="914400"/>
                    <a:pt x="588010" y="927100"/>
                    <a:pt x="633730" y="933450"/>
                  </a:cubicBezTo>
                  <a:cubicBezTo>
                    <a:pt x="732790" y="947420"/>
                    <a:pt x="979170" y="923290"/>
                    <a:pt x="1116330" y="937260"/>
                  </a:cubicBezTo>
                  <a:cubicBezTo>
                    <a:pt x="1219200" y="947420"/>
                    <a:pt x="1289050" y="980440"/>
                    <a:pt x="1384300" y="989330"/>
                  </a:cubicBezTo>
                  <a:cubicBezTo>
                    <a:pt x="1489710" y="999490"/>
                    <a:pt x="1617980" y="993140"/>
                    <a:pt x="1723390" y="989330"/>
                  </a:cubicBezTo>
                  <a:cubicBezTo>
                    <a:pt x="1816100" y="985520"/>
                    <a:pt x="1929130" y="984250"/>
                    <a:pt x="1983740" y="970280"/>
                  </a:cubicBezTo>
                  <a:cubicBezTo>
                    <a:pt x="2009140" y="963930"/>
                    <a:pt x="2018030" y="952500"/>
                    <a:pt x="2038350" y="947420"/>
                  </a:cubicBezTo>
                  <a:cubicBezTo>
                    <a:pt x="2058670" y="941070"/>
                    <a:pt x="2073910" y="947420"/>
                    <a:pt x="2104390" y="941070"/>
                  </a:cubicBezTo>
                  <a:cubicBezTo>
                    <a:pt x="2176780" y="923290"/>
                    <a:pt x="2391410" y="817880"/>
                    <a:pt x="2465070" y="801370"/>
                  </a:cubicBezTo>
                  <a:cubicBezTo>
                    <a:pt x="2494280" y="795020"/>
                    <a:pt x="2518410" y="788670"/>
                    <a:pt x="2531110" y="796290"/>
                  </a:cubicBezTo>
                  <a:cubicBezTo>
                    <a:pt x="2538730" y="801370"/>
                    <a:pt x="2543810" y="815340"/>
                    <a:pt x="2542540" y="822960"/>
                  </a:cubicBezTo>
                  <a:cubicBezTo>
                    <a:pt x="2540000" y="830580"/>
                    <a:pt x="2520950" y="843280"/>
                    <a:pt x="2520950" y="8432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id="27" name="AutoShape 27"/>
          <p:cNvSpPr/>
          <p:nvPr/>
        </p:nvSpPr>
        <p:spPr>
          <a:xfrm>
            <a:off x="11599589" y="3269512"/>
            <a:ext cx="0" cy="45986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8" name="Group 28"/>
          <p:cNvGrpSpPr/>
          <p:nvPr/>
        </p:nvGrpSpPr>
        <p:grpSpPr>
          <a:xfrm>
            <a:off x="13132118" y="7475220"/>
            <a:ext cx="1642110" cy="821055"/>
            <a:chOff x="0" y="0"/>
            <a:chExt cx="2189480" cy="1094740"/>
          </a:xfrm>
        </p:grpSpPr>
        <p:sp>
          <p:nvSpPr>
            <p:cNvPr id="29" name="Freeform 29"/>
            <p:cNvSpPr/>
            <p:nvPr/>
          </p:nvSpPr>
          <p:spPr>
            <a:xfrm>
              <a:off x="48260" y="41910"/>
              <a:ext cx="2095500" cy="1010920"/>
            </a:xfrm>
            <a:custGeom>
              <a:avLst/>
              <a:gdLst/>
              <a:ahLst/>
              <a:cxnLst/>
              <a:rect l="l" t="t" r="r" b="b"/>
              <a:pathLst>
                <a:path w="2095500" h="1010920">
                  <a:moveTo>
                    <a:pt x="1769110" y="817880"/>
                  </a:moveTo>
                  <a:cubicBezTo>
                    <a:pt x="1587500" y="858520"/>
                    <a:pt x="1443990" y="933450"/>
                    <a:pt x="1351280" y="960120"/>
                  </a:cubicBezTo>
                  <a:cubicBezTo>
                    <a:pt x="1282700" y="981710"/>
                    <a:pt x="1239520" y="991870"/>
                    <a:pt x="1164590" y="999490"/>
                  </a:cubicBezTo>
                  <a:cubicBezTo>
                    <a:pt x="1052830" y="1010920"/>
                    <a:pt x="862330" y="1007110"/>
                    <a:pt x="744220" y="1000760"/>
                  </a:cubicBezTo>
                  <a:cubicBezTo>
                    <a:pt x="656590" y="995680"/>
                    <a:pt x="598170" y="989330"/>
                    <a:pt x="516890" y="972820"/>
                  </a:cubicBezTo>
                  <a:cubicBezTo>
                    <a:pt x="416560" y="951230"/>
                    <a:pt x="265430" y="911860"/>
                    <a:pt x="187960" y="878840"/>
                  </a:cubicBezTo>
                  <a:cubicBezTo>
                    <a:pt x="140970" y="858520"/>
                    <a:pt x="111760" y="840740"/>
                    <a:pt x="83820" y="815340"/>
                  </a:cubicBezTo>
                  <a:cubicBezTo>
                    <a:pt x="57150" y="792480"/>
                    <a:pt x="31750" y="765810"/>
                    <a:pt x="17780" y="735330"/>
                  </a:cubicBezTo>
                  <a:cubicBezTo>
                    <a:pt x="5080" y="706120"/>
                    <a:pt x="0" y="666750"/>
                    <a:pt x="2540" y="636270"/>
                  </a:cubicBezTo>
                  <a:cubicBezTo>
                    <a:pt x="5080" y="609600"/>
                    <a:pt x="12700" y="591820"/>
                    <a:pt x="29210" y="562610"/>
                  </a:cubicBezTo>
                  <a:cubicBezTo>
                    <a:pt x="58420" y="511810"/>
                    <a:pt x="139700" y="416560"/>
                    <a:pt x="185420" y="367030"/>
                  </a:cubicBezTo>
                  <a:cubicBezTo>
                    <a:pt x="217170" y="332740"/>
                    <a:pt x="236220" y="313690"/>
                    <a:pt x="270510" y="288290"/>
                  </a:cubicBezTo>
                  <a:cubicBezTo>
                    <a:pt x="313690" y="256540"/>
                    <a:pt x="367030" y="223520"/>
                    <a:pt x="429260" y="193040"/>
                  </a:cubicBezTo>
                  <a:cubicBezTo>
                    <a:pt x="511810" y="152400"/>
                    <a:pt x="628650" y="106680"/>
                    <a:pt x="728980" y="76200"/>
                  </a:cubicBezTo>
                  <a:cubicBezTo>
                    <a:pt x="825500" y="46990"/>
                    <a:pt x="918210" y="24130"/>
                    <a:pt x="1018540" y="12700"/>
                  </a:cubicBezTo>
                  <a:cubicBezTo>
                    <a:pt x="1121410" y="0"/>
                    <a:pt x="1242060" y="5080"/>
                    <a:pt x="1338580" y="8890"/>
                  </a:cubicBezTo>
                  <a:cubicBezTo>
                    <a:pt x="1417320" y="11430"/>
                    <a:pt x="1508760" y="16510"/>
                    <a:pt x="1555750" y="26670"/>
                  </a:cubicBezTo>
                  <a:cubicBezTo>
                    <a:pt x="1579880" y="31750"/>
                    <a:pt x="1586230" y="34290"/>
                    <a:pt x="1609090" y="46990"/>
                  </a:cubicBezTo>
                  <a:cubicBezTo>
                    <a:pt x="1662430" y="76200"/>
                    <a:pt x="1827530" y="190500"/>
                    <a:pt x="1859280" y="231140"/>
                  </a:cubicBezTo>
                  <a:cubicBezTo>
                    <a:pt x="1869440" y="245110"/>
                    <a:pt x="1863090" y="251460"/>
                    <a:pt x="1873250" y="266700"/>
                  </a:cubicBezTo>
                  <a:cubicBezTo>
                    <a:pt x="1901190" y="311150"/>
                    <a:pt x="2059940" y="438150"/>
                    <a:pt x="2085340" y="494030"/>
                  </a:cubicBezTo>
                  <a:cubicBezTo>
                    <a:pt x="2095500" y="519430"/>
                    <a:pt x="2091690" y="533400"/>
                    <a:pt x="2090420" y="557530"/>
                  </a:cubicBezTo>
                  <a:cubicBezTo>
                    <a:pt x="2087880" y="586740"/>
                    <a:pt x="2080260" y="621030"/>
                    <a:pt x="2067560" y="656590"/>
                  </a:cubicBezTo>
                  <a:cubicBezTo>
                    <a:pt x="2049780" y="702310"/>
                    <a:pt x="2016760" y="768350"/>
                    <a:pt x="1988820" y="806450"/>
                  </a:cubicBezTo>
                  <a:cubicBezTo>
                    <a:pt x="1969770" y="833120"/>
                    <a:pt x="1951990" y="854710"/>
                    <a:pt x="1930400" y="867410"/>
                  </a:cubicBezTo>
                  <a:cubicBezTo>
                    <a:pt x="1910080" y="880110"/>
                    <a:pt x="1892300" y="883920"/>
                    <a:pt x="1865630" y="887730"/>
                  </a:cubicBezTo>
                  <a:cubicBezTo>
                    <a:pt x="1826260" y="894080"/>
                    <a:pt x="1741170" y="895350"/>
                    <a:pt x="1713230" y="887730"/>
                  </a:cubicBezTo>
                  <a:cubicBezTo>
                    <a:pt x="1703070" y="885190"/>
                    <a:pt x="1696720" y="882650"/>
                    <a:pt x="1692910" y="877570"/>
                  </a:cubicBezTo>
                  <a:cubicBezTo>
                    <a:pt x="1689100" y="871220"/>
                    <a:pt x="1687830" y="859790"/>
                    <a:pt x="1690370" y="853440"/>
                  </a:cubicBezTo>
                  <a:cubicBezTo>
                    <a:pt x="1692910" y="847090"/>
                    <a:pt x="1701800" y="839470"/>
                    <a:pt x="1708150" y="838200"/>
                  </a:cubicBezTo>
                  <a:cubicBezTo>
                    <a:pt x="1714500" y="836930"/>
                    <a:pt x="1725930" y="839470"/>
                    <a:pt x="1731010" y="844550"/>
                  </a:cubicBezTo>
                  <a:cubicBezTo>
                    <a:pt x="1736090" y="849630"/>
                    <a:pt x="1739900" y="859790"/>
                    <a:pt x="1738630" y="867410"/>
                  </a:cubicBezTo>
                  <a:cubicBezTo>
                    <a:pt x="1736090" y="875030"/>
                    <a:pt x="1724660" y="886460"/>
                    <a:pt x="1715770" y="887730"/>
                  </a:cubicBezTo>
                  <a:cubicBezTo>
                    <a:pt x="1709420" y="889000"/>
                    <a:pt x="1699260" y="885190"/>
                    <a:pt x="1694180" y="878840"/>
                  </a:cubicBezTo>
                  <a:cubicBezTo>
                    <a:pt x="1689100" y="873760"/>
                    <a:pt x="1686560" y="862330"/>
                    <a:pt x="1689100" y="855980"/>
                  </a:cubicBezTo>
                  <a:cubicBezTo>
                    <a:pt x="1691640" y="848360"/>
                    <a:pt x="1700530" y="842010"/>
                    <a:pt x="1713230" y="836930"/>
                  </a:cubicBezTo>
                  <a:cubicBezTo>
                    <a:pt x="1744980" y="826770"/>
                    <a:pt x="1856740" y="845820"/>
                    <a:pt x="1891030" y="834390"/>
                  </a:cubicBezTo>
                  <a:cubicBezTo>
                    <a:pt x="1908810" y="829310"/>
                    <a:pt x="1912620" y="824230"/>
                    <a:pt x="1925320" y="810260"/>
                  </a:cubicBezTo>
                  <a:cubicBezTo>
                    <a:pt x="1953260" y="777240"/>
                    <a:pt x="2009140" y="674370"/>
                    <a:pt x="2028190" y="618490"/>
                  </a:cubicBezTo>
                  <a:cubicBezTo>
                    <a:pt x="2040890" y="579120"/>
                    <a:pt x="2054860" y="553720"/>
                    <a:pt x="2043430" y="514350"/>
                  </a:cubicBezTo>
                  <a:cubicBezTo>
                    <a:pt x="2021840" y="444500"/>
                    <a:pt x="1897380" y="335280"/>
                    <a:pt x="1818640" y="262890"/>
                  </a:cubicBezTo>
                  <a:cubicBezTo>
                    <a:pt x="1744980" y="196850"/>
                    <a:pt x="1668780" y="127000"/>
                    <a:pt x="1590040" y="92710"/>
                  </a:cubicBezTo>
                  <a:cubicBezTo>
                    <a:pt x="1518920" y="63500"/>
                    <a:pt x="1450340" y="64770"/>
                    <a:pt x="1367790" y="59690"/>
                  </a:cubicBezTo>
                  <a:cubicBezTo>
                    <a:pt x="1263650" y="52070"/>
                    <a:pt x="1121410" y="50800"/>
                    <a:pt x="1012190" y="63500"/>
                  </a:cubicBezTo>
                  <a:cubicBezTo>
                    <a:pt x="918210" y="73660"/>
                    <a:pt x="839470" y="95250"/>
                    <a:pt x="751840" y="121920"/>
                  </a:cubicBezTo>
                  <a:cubicBezTo>
                    <a:pt x="655320" y="151130"/>
                    <a:pt x="523240" y="205740"/>
                    <a:pt x="455930" y="237490"/>
                  </a:cubicBezTo>
                  <a:cubicBezTo>
                    <a:pt x="417830" y="254000"/>
                    <a:pt x="402590" y="262890"/>
                    <a:pt x="370840" y="283210"/>
                  </a:cubicBezTo>
                  <a:cubicBezTo>
                    <a:pt x="327660" y="311150"/>
                    <a:pt x="273050" y="350520"/>
                    <a:pt x="226060" y="397510"/>
                  </a:cubicBezTo>
                  <a:cubicBezTo>
                    <a:pt x="170180" y="452120"/>
                    <a:pt x="86360" y="541020"/>
                    <a:pt x="63500" y="599440"/>
                  </a:cubicBezTo>
                  <a:cubicBezTo>
                    <a:pt x="50800" y="633730"/>
                    <a:pt x="50800" y="662940"/>
                    <a:pt x="57150" y="690880"/>
                  </a:cubicBezTo>
                  <a:cubicBezTo>
                    <a:pt x="62230" y="718820"/>
                    <a:pt x="76200" y="745490"/>
                    <a:pt x="95250" y="767080"/>
                  </a:cubicBezTo>
                  <a:cubicBezTo>
                    <a:pt x="119380" y="792480"/>
                    <a:pt x="158750" y="812800"/>
                    <a:pt x="198120" y="828040"/>
                  </a:cubicBezTo>
                  <a:cubicBezTo>
                    <a:pt x="243840" y="847090"/>
                    <a:pt x="321310" y="853440"/>
                    <a:pt x="358140" y="867410"/>
                  </a:cubicBezTo>
                  <a:cubicBezTo>
                    <a:pt x="379730" y="876300"/>
                    <a:pt x="381000" y="886460"/>
                    <a:pt x="405130" y="894080"/>
                  </a:cubicBezTo>
                  <a:cubicBezTo>
                    <a:pt x="466090" y="915670"/>
                    <a:pt x="624840" y="939800"/>
                    <a:pt x="744220" y="949960"/>
                  </a:cubicBezTo>
                  <a:cubicBezTo>
                    <a:pt x="876300" y="960120"/>
                    <a:pt x="1059180" y="958850"/>
                    <a:pt x="1167130" y="948690"/>
                  </a:cubicBezTo>
                  <a:cubicBezTo>
                    <a:pt x="1235710" y="941070"/>
                    <a:pt x="1266190" y="933450"/>
                    <a:pt x="1330960" y="914400"/>
                  </a:cubicBezTo>
                  <a:cubicBezTo>
                    <a:pt x="1435100" y="883920"/>
                    <a:pt x="1653540" y="773430"/>
                    <a:pt x="1729740" y="767080"/>
                  </a:cubicBezTo>
                  <a:cubicBezTo>
                    <a:pt x="1757680" y="764540"/>
                    <a:pt x="1781810" y="768350"/>
                    <a:pt x="1790700" y="778510"/>
                  </a:cubicBezTo>
                  <a:cubicBezTo>
                    <a:pt x="1795780" y="784860"/>
                    <a:pt x="1794510" y="800100"/>
                    <a:pt x="1790700" y="806450"/>
                  </a:cubicBezTo>
                  <a:cubicBezTo>
                    <a:pt x="1786890" y="812800"/>
                    <a:pt x="1769110" y="817880"/>
                    <a:pt x="1769110" y="8178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6608743" y="7559040"/>
            <a:ext cx="1273492" cy="620078"/>
            <a:chOff x="0" y="0"/>
            <a:chExt cx="1697990" cy="826770"/>
          </a:xfrm>
        </p:grpSpPr>
        <p:sp>
          <p:nvSpPr>
            <p:cNvPr id="31" name="Freeform 31"/>
            <p:cNvSpPr/>
            <p:nvPr/>
          </p:nvSpPr>
          <p:spPr>
            <a:xfrm>
              <a:off x="44450" y="29210"/>
              <a:ext cx="1602740" cy="753110"/>
            </a:xfrm>
            <a:custGeom>
              <a:avLst/>
              <a:gdLst/>
              <a:ahLst/>
              <a:cxnLst/>
              <a:rect l="l" t="t" r="r" b="b"/>
              <a:pathLst>
                <a:path w="1602740" h="753110">
                  <a:moveTo>
                    <a:pt x="1576070" y="676910"/>
                  </a:moveTo>
                  <a:cubicBezTo>
                    <a:pt x="1297940" y="684530"/>
                    <a:pt x="1055370" y="735330"/>
                    <a:pt x="916940" y="745490"/>
                  </a:cubicBezTo>
                  <a:cubicBezTo>
                    <a:pt x="820420" y="753110"/>
                    <a:pt x="760730" y="753110"/>
                    <a:pt x="669290" y="746760"/>
                  </a:cubicBezTo>
                  <a:cubicBezTo>
                    <a:pt x="553720" y="739140"/>
                    <a:pt x="384810" y="720090"/>
                    <a:pt x="283210" y="693420"/>
                  </a:cubicBezTo>
                  <a:cubicBezTo>
                    <a:pt x="213360" y="675640"/>
                    <a:pt x="158750" y="650240"/>
                    <a:pt x="111760" y="628650"/>
                  </a:cubicBezTo>
                  <a:cubicBezTo>
                    <a:pt x="78740" y="612140"/>
                    <a:pt x="45720" y="599440"/>
                    <a:pt x="27940" y="580390"/>
                  </a:cubicBezTo>
                  <a:cubicBezTo>
                    <a:pt x="16510" y="568960"/>
                    <a:pt x="12700" y="557530"/>
                    <a:pt x="8890" y="539750"/>
                  </a:cubicBezTo>
                  <a:cubicBezTo>
                    <a:pt x="2540" y="515620"/>
                    <a:pt x="0" y="480060"/>
                    <a:pt x="6350" y="445770"/>
                  </a:cubicBezTo>
                  <a:cubicBezTo>
                    <a:pt x="13970" y="405130"/>
                    <a:pt x="36830" y="355600"/>
                    <a:pt x="64770" y="314960"/>
                  </a:cubicBezTo>
                  <a:cubicBezTo>
                    <a:pt x="95250" y="270510"/>
                    <a:pt x="149860" y="222250"/>
                    <a:pt x="186690" y="191770"/>
                  </a:cubicBezTo>
                  <a:cubicBezTo>
                    <a:pt x="212090" y="170180"/>
                    <a:pt x="229870" y="158750"/>
                    <a:pt x="256540" y="143510"/>
                  </a:cubicBezTo>
                  <a:cubicBezTo>
                    <a:pt x="290830" y="124460"/>
                    <a:pt x="335280" y="109220"/>
                    <a:pt x="374650" y="92710"/>
                  </a:cubicBezTo>
                  <a:cubicBezTo>
                    <a:pt x="412750" y="77470"/>
                    <a:pt x="449580" y="59690"/>
                    <a:pt x="488950" y="48260"/>
                  </a:cubicBezTo>
                  <a:cubicBezTo>
                    <a:pt x="527050" y="36830"/>
                    <a:pt x="551180" y="30480"/>
                    <a:pt x="607060" y="25400"/>
                  </a:cubicBezTo>
                  <a:cubicBezTo>
                    <a:pt x="739140" y="12700"/>
                    <a:pt x="1134110" y="0"/>
                    <a:pt x="1271270" y="21590"/>
                  </a:cubicBezTo>
                  <a:cubicBezTo>
                    <a:pt x="1334770" y="31750"/>
                    <a:pt x="1371600" y="48260"/>
                    <a:pt x="1407160" y="68580"/>
                  </a:cubicBezTo>
                  <a:cubicBezTo>
                    <a:pt x="1433830" y="82550"/>
                    <a:pt x="1452880" y="95250"/>
                    <a:pt x="1471930" y="118110"/>
                  </a:cubicBezTo>
                  <a:cubicBezTo>
                    <a:pt x="1496060" y="147320"/>
                    <a:pt x="1517650" y="189230"/>
                    <a:pt x="1534160" y="233680"/>
                  </a:cubicBezTo>
                  <a:cubicBezTo>
                    <a:pt x="1553210" y="287020"/>
                    <a:pt x="1577340" y="368300"/>
                    <a:pt x="1573530" y="415290"/>
                  </a:cubicBezTo>
                  <a:cubicBezTo>
                    <a:pt x="1570990" y="445770"/>
                    <a:pt x="1563370" y="469900"/>
                    <a:pt x="1546860" y="490220"/>
                  </a:cubicBezTo>
                  <a:cubicBezTo>
                    <a:pt x="1529080" y="511810"/>
                    <a:pt x="1498600" y="521970"/>
                    <a:pt x="1466850" y="537210"/>
                  </a:cubicBezTo>
                  <a:cubicBezTo>
                    <a:pt x="1421130" y="560070"/>
                    <a:pt x="1344930" y="580390"/>
                    <a:pt x="1297940" y="604520"/>
                  </a:cubicBezTo>
                  <a:cubicBezTo>
                    <a:pt x="1261110" y="622300"/>
                    <a:pt x="1228090" y="659130"/>
                    <a:pt x="1205230" y="661670"/>
                  </a:cubicBezTo>
                  <a:cubicBezTo>
                    <a:pt x="1193800" y="662940"/>
                    <a:pt x="1179830" y="659130"/>
                    <a:pt x="1176020" y="651510"/>
                  </a:cubicBezTo>
                  <a:cubicBezTo>
                    <a:pt x="1172210" y="643890"/>
                    <a:pt x="1177290" y="619760"/>
                    <a:pt x="1183640" y="615950"/>
                  </a:cubicBezTo>
                  <a:cubicBezTo>
                    <a:pt x="1191260" y="610870"/>
                    <a:pt x="1215390" y="618490"/>
                    <a:pt x="1219200" y="624840"/>
                  </a:cubicBezTo>
                  <a:cubicBezTo>
                    <a:pt x="1224280" y="632460"/>
                    <a:pt x="1215390" y="656590"/>
                    <a:pt x="1207770" y="660400"/>
                  </a:cubicBezTo>
                  <a:cubicBezTo>
                    <a:pt x="1201420" y="664210"/>
                    <a:pt x="1183640" y="660400"/>
                    <a:pt x="1177290" y="654050"/>
                  </a:cubicBezTo>
                  <a:cubicBezTo>
                    <a:pt x="1172210" y="647700"/>
                    <a:pt x="1170940" y="633730"/>
                    <a:pt x="1176020" y="623570"/>
                  </a:cubicBezTo>
                  <a:cubicBezTo>
                    <a:pt x="1187450" y="600710"/>
                    <a:pt x="1245870" y="576580"/>
                    <a:pt x="1289050" y="554990"/>
                  </a:cubicBezTo>
                  <a:cubicBezTo>
                    <a:pt x="1344930" y="525780"/>
                    <a:pt x="1451610" y="487680"/>
                    <a:pt x="1485900" y="468630"/>
                  </a:cubicBezTo>
                  <a:cubicBezTo>
                    <a:pt x="1499870" y="462280"/>
                    <a:pt x="1507490" y="461010"/>
                    <a:pt x="1512570" y="452120"/>
                  </a:cubicBezTo>
                  <a:cubicBezTo>
                    <a:pt x="1520190" y="443230"/>
                    <a:pt x="1522730" y="433070"/>
                    <a:pt x="1522730" y="416560"/>
                  </a:cubicBezTo>
                  <a:cubicBezTo>
                    <a:pt x="1522730" y="374650"/>
                    <a:pt x="1496060" y="254000"/>
                    <a:pt x="1469390" y="203200"/>
                  </a:cubicBezTo>
                  <a:cubicBezTo>
                    <a:pt x="1451610" y="167640"/>
                    <a:pt x="1432560" y="146050"/>
                    <a:pt x="1405890" y="124460"/>
                  </a:cubicBezTo>
                  <a:cubicBezTo>
                    <a:pt x="1376680" y="101600"/>
                    <a:pt x="1350010" y="83820"/>
                    <a:pt x="1297940" y="72390"/>
                  </a:cubicBezTo>
                  <a:cubicBezTo>
                    <a:pt x="1177290" y="44450"/>
                    <a:pt x="821690" y="63500"/>
                    <a:pt x="679450" y="73660"/>
                  </a:cubicBezTo>
                  <a:cubicBezTo>
                    <a:pt x="604520" y="77470"/>
                    <a:pt x="567690" y="80010"/>
                    <a:pt x="508000" y="95250"/>
                  </a:cubicBezTo>
                  <a:cubicBezTo>
                    <a:pt x="436880" y="114300"/>
                    <a:pt x="347980" y="148590"/>
                    <a:pt x="284480" y="185420"/>
                  </a:cubicBezTo>
                  <a:cubicBezTo>
                    <a:pt x="232410" y="215900"/>
                    <a:pt x="181610" y="262890"/>
                    <a:pt x="151130" y="292100"/>
                  </a:cubicBezTo>
                  <a:cubicBezTo>
                    <a:pt x="132080" y="309880"/>
                    <a:pt x="123190" y="318770"/>
                    <a:pt x="109220" y="339090"/>
                  </a:cubicBezTo>
                  <a:cubicBezTo>
                    <a:pt x="91440" y="367030"/>
                    <a:pt x="64770" y="411480"/>
                    <a:pt x="57150" y="447040"/>
                  </a:cubicBezTo>
                  <a:cubicBezTo>
                    <a:pt x="49530" y="478790"/>
                    <a:pt x="40640" y="513080"/>
                    <a:pt x="58420" y="541020"/>
                  </a:cubicBezTo>
                  <a:cubicBezTo>
                    <a:pt x="86360" y="584200"/>
                    <a:pt x="191770" y="617220"/>
                    <a:pt x="276860" y="642620"/>
                  </a:cubicBezTo>
                  <a:cubicBezTo>
                    <a:pt x="387350" y="675640"/>
                    <a:pt x="554990" y="688340"/>
                    <a:pt x="670560" y="695960"/>
                  </a:cubicBezTo>
                  <a:cubicBezTo>
                    <a:pt x="760730" y="702310"/>
                    <a:pt x="816610" y="702310"/>
                    <a:pt x="911860" y="694690"/>
                  </a:cubicBezTo>
                  <a:cubicBezTo>
                    <a:pt x="1050290" y="685800"/>
                    <a:pt x="1296670" y="633730"/>
                    <a:pt x="1418590" y="626110"/>
                  </a:cubicBezTo>
                  <a:cubicBezTo>
                    <a:pt x="1488440" y="621030"/>
                    <a:pt x="1555750" y="612140"/>
                    <a:pt x="1582420" y="626110"/>
                  </a:cubicBezTo>
                  <a:cubicBezTo>
                    <a:pt x="1595120" y="633730"/>
                    <a:pt x="1602740" y="646430"/>
                    <a:pt x="1601470" y="654050"/>
                  </a:cubicBezTo>
                  <a:cubicBezTo>
                    <a:pt x="1600200" y="662940"/>
                    <a:pt x="1576070" y="676910"/>
                    <a:pt x="1576070" y="6769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3967460" y="7932420"/>
            <a:ext cx="111442" cy="108585"/>
            <a:chOff x="0" y="0"/>
            <a:chExt cx="148590" cy="144780"/>
          </a:xfrm>
        </p:grpSpPr>
        <p:sp>
          <p:nvSpPr>
            <p:cNvPr id="33" name="Freeform 33"/>
            <p:cNvSpPr/>
            <p:nvPr/>
          </p:nvSpPr>
          <p:spPr>
            <a:xfrm>
              <a:off x="45720" y="457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800" y="16510"/>
                  </a:moveTo>
                  <a:cubicBezTo>
                    <a:pt x="29210" y="50800"/>
                    <a:pt x="8890" y="44450"/>
                    <a:pt x="508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7380268" y="7911465"/>
            <a:ext cx="111442" cy="108585"/>
            <a:chOff x="0" y="0"/>
            <a:chExt cx="148590" cy="144780"/>
          </a:xfrm>
        </p:grpSpPr>
        <p:sp>
          <p:nvSpPr>
            <p:cNvPr id="35" name="Freeform 35"/>
            <p:cNvSpPr/>
            <p:nvPr/>
          </p:nvSpPr>
          <p:spPr>
            <a:xfrm>
              <a:off x="46990" y="44450"/>
              <a:ext cx="49530" cy="52070"/>
            </a:xfrm>
            <a:custGeom>
              <a:avLst/>
              <a:gdLst/>
              <a:ahLst/>
              <a:cxnLst/>
              <a:rect l="l" t="t" r="r" b="b"/>
              <a:pathLst>
                <a:path w="49530" h="52070">
                  <a:moveTo>
                    <a:pt x="49530" y="17780"/>
                  </a:moveTo>
                  <a:cubicBezTo>
                    <a:pt x="27940" y="52070"/>
                    <a:pt x="7620" y="45720"/>
                    <a:pt x="3810" y="39370"/>
                  </a:cubicBezTo>
                  <a:cubicBezTo>
                    <a:pt x="0" y="31750"/>
                    <a:pt x="3810" y="11430"/>
                    <a:pt x="10160" y="635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7411700" y="7942897"/>
            <a:ext cx="111442" cy="108585"/>
            <a:chOff x="0" y="0"/>
            <a:chExt cx="148590" cy="144780"/>
          </a:xfrm>
        </p:grpSpPr>
        <p:sp>
          <p:nvSpPr>
            <p:cNvPr id="37" name="Freeform 37"/>
            <p:cNvSpPr/>
            <p:nvPr/>
          </p:nvSpPr>
          <p:spPr>
            <a:xfrm>
              <a:off x="46990" y="45720"/>
              <a:ext cx="49530" cy="50800"/>
            </a:xfrm>
            <a:custGeom>
              <a:avLst/>
              <a:gdLst/>
              <a:ahLst/>
              <a:cxnLst/>
              <a:rect l="l" t="t" r="r" b="b"/>
              <a:pathLst>
                <a:path w="49530" h="50800">
                  <a:moveTo>
                    <a:pt x="49530" y="17780"/>
                  </a:moveTo>
                  <a:cubicBezTo>
                    <a:pt x="27940" y="50800"/>
                    <a:pt x="8890" y="4445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6350"/>
                    <a:pt x="4318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4473" y="756959"/>
            <a:ext cx="588438" cy="597010"/>
          </a:xfrm>
          <a:custGeom>
            <a:avLst/>
            <a:gdLst/>
            <a:ahLst/>
            <a:cxnLst/>
            <a:rect l="l" t="t" r="r" b="b"/>
            <a:pathLst>
              <a:path w="588438" h="597010">
                <a:moveTo>
                  <a:pt x="0" y="0"/>
                </a:moveTo>
                <a:lnTo>
                  <a:pt x="588438" y="0"/>
                </a:lnTo>
                <a:lnTo>
                  <a:pt x="588438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28800" y="929423"/>
            <a:ext cx="12706099" cy="8483760"/>
          </a:xfrm>
          <a:custGeom>
            <a:avLst/>
            <a:gdLst/>
            <a:ahLst/>
            <a:cxnLst/>
            <a:rect l="l" t="t" r="r" b="b"/>
            <a:pathLst>
              <a:path w="10987141" h="7875865">
                <a:moveTo>
                  <a:pt x="0" y="0"/>
                </a:moveTo>
                <a:lnTo>
                  <a:pt x="10987141" y="0"/>
                </a:lnTo>
                <a:lnTo>
                  <a:pt x="10987141" y="7875864"/>
                </a:lnTo>
                <a:lnTo>
                  <a:pt x="0" y="7875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" y="458454"/>
            <a:ext cx="588438" cy="597010"/>
          </a:xfrm>
          <a:custGeom>
            <a:avLst/>
            <a:gdLst/>
            <a:ahLst/>
            <a:cxnLst/>
            <a:rect l="l" t="t" r="r" b="b"/>
            <a:pathLst>
              <a:path w="588438" h="597010">
                <a:moveTo>
                  <a:pt x="0" y="0"/>
                </a:moveTo>
                <a:lnTo>
                  <a:pt x="588438" y="0"/>
                </a:lnTo>
                <a:lnTo>
                  <a:pt x="588438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2600" y="573525"/>
            <a:ext cx="12574576" cy="9139949"/>
          </a:xfrm>
          <a:custGeom>
            <a:avLst/>
            <a:gdLst/>
            <a:ahLst/>
            <a:cxnLst/>
            <a:rect l="l" t="t" r="r" b="b"/>
            <a:pathLst>
              <a:path w="12117376" h="8659759">
                <a:moveTo>
                  <a:pt x="0" y="0"/>
                </a:moveTo>
                <a:lnTo>
                  <a:pt x="12117377" y="0"/>
                </a:lnTo>
                <a:lnTo>
                  <a:pt x="12117377" y="8659759"/>
                </a:lnTo>
                <a:lnTo>
                  <a:pt x="0" y="8659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62200" y="458454"/>
            <a:ext cx="588438" cy="597010"/>
          </a:xfrm>
          <a:custGeom>
            <a:avLst/>
            <a:gdLst/>
            <a:ahLst/>
            <a:cxnLst/>
            <a:rect l="l" t="t" r="r" b="b"/>
            <a:pathLst>
              <a:path w="588438" h="597010">
                <a:moveTo>
                  <a:pt x="0" y="0"/>
                </a:moveTo>
                <a:lnTo>
                  <a:pt x="588437" y="0"/>
                </a:lnTo>
                <a:lnTo>
                  <a:pt x="588437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07280" y="458454"/>
            <a:ext cx="10251555" cy="9624480"/>
          </a:xfrm>
          <a:custGeom>
            <a:avLst/>
            <a:gdLst/>
            <a:ahLst/>
            <a:cxnLst/>
            <a:rect l="l" t="t" r="r" b="b"/>
            <a:pathLst>
              <a:path w="6851153" h="8620502">
                <a:moveTo>
                  <a:pt x="0" y="0"/>
                </a:moveTo>
                <a:lnTo>
                  <a:pt x="6851152" y="0"/>
                </a:lnTo>
                <a:lnTo>
                  <a:pt x="6851152" y="8620501"/>
                </a:lnTo>
                <a:lnTo>
                  <a:pt x="0" y="8620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91" b="-119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5480840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63160" y="4687269"/>
            <a:ext cx="4143021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Population Forecasting and implementation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60" y="4022734"/>
            <a:ext cx="4652520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Discussion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97708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63160" y="5948285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2853" spc="-57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483149" y="590185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660232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692305" y="6009029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Survey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83149" y="652709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12435" y="722782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692305" y="6634266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Data analysis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83149" y="7152602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92304" y="7199029"/>
            <a:ext cx="4579735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Policy Recommendations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35A2FAA-8314-4B99-99DE-0BE4FFF73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34800" y="1631232"/>
            <a:ext cx="7985870" cy="79858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41527" y="7419628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43052" y="524072"/>
            <a:ext cx="11698475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84"/>
              </a:lnSpc>
              <a:spcBef>
                <a:spcPct val="0"/>
              </a:spcBef>
            </a:pPr>
            <a:r>
              <a:rPr lang="en-US" sz="6488" dirty="0">
                <a:solidFill>
                  <a:srgbClr val="051D40"/>
                </a:solidFill>
                <a:latin typeface="Open Sans Extra Bold"/>
              </a:rPr>
              <a:t>Policy Recommendations Based on key insights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6962" y="2890167"/>
            <a:ext cx="8906942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b="1" i="0" dirty="0">
                <a:solidFill>
                  <a:srgbClr val="FF0000"/>
                </a:solidFill>
                <a:effectLst/>
              </a:rPr>
              <a:t>Increasing living costs </a:t>
            </a:r>
            <a:r>
              <a:rPr lang="en-US" sz="2200" b="1" i="0" dirty="0">
                <a:solidFill>
                  <a:srgbClr val="00B050"/>
                </a:solidFill>
                <a:effectLst/>
              </a:rPr>
              <a:t>- </a:t>
            </a:r>
            <a:r>
              <a:rPr lang="en-US" sz="2400" b="1" i="0" dirty="0">
                <a:solidFill>
                  <a:srgbClr val="00B050"/>
                </a:solidFill>
                <a:effectLst/>
              </a:rPr>
              <a:t>Living Wage Policies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: Encourage or mandate living wage policies that ensure employees are paid enough to cover their basic needs, including housing, food, and healthcare.</a:t>
            </a:r>
          </a:p>
          <a:p>
            <a:pPr algn="l"/>
            <a:endParaRPr lang="en-US" sz="2200" b="0" i="0" dirty="0">
              <a:solidFill>
                <a:srgbClr val="00B050"/>
              </a:solidFill>
              <a:effectLst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76963" y="4319624"/>
            <a:ext cx="893577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200" b="1" i="0" dirty="0">
                <a:solidFill>
                  <a:srgbClr val="FF0000"/>
                </a:solidFill>
                <a:effectLst/>
              </a:rPr>
              <a:t>Increasing living costs </a:t>
            </a:r>
            <a:r>
              <a:rPr lang="en-US" sz="2200" b="1" i="0" dirty="0">
                <a:solidFill>
                  <a:srgbClr val="00B050"/>
                </a:solidFill>
                <a:effectLst/>
              </a:rPr>
              <a:t>- Affordable Housing and Education</a:t>
            </a:r>
            <a:r>
              <a:rPr lang="en-US" sz="2200" b="0" i="0" dirty="0">
                <a:solidFill>
                  <a:srgbClr val="00B050"/>
                </a:solidFill>
                <a:effectLst/>
              </a:rPr>
              <a:t>:</a:t>
            </a:r>
          </a:p>
          <a:p>
            <a:pPr lvl="1" algn="l"/>
            <a:r>
              <a:rPr lang="en-US" sz="2200" b="0" i="0" dirty="0">
                <a:solidFill>
                  <a:srgbClr val="0D0D0D"/>
                </a:solidFill>
                <a:effectLst/>
              </a:rPr>
              <a:t>Ensure access to affordable, high-quality education and childcare services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5194911" y="7818423"/>
            <a:ext cx="7019697" cy="10556306"/>
            <a:chOff x="0" y="0"/>
            <a:chExt cx="660400" cy="9931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7AE99FE6-4F62-43B9-9373-ECC6EDF07BA3}"/>
              </a:ext>
            </a:extLst>
          </p:cNvPr>
          <p:cNvSpPr txBox="1"/>
          <p:nvPr/>
        </p:nvSpPr>
        <p:spPr>
          <a:xfrm>
            <a:off x="2076962" y="5488281"/>
            <a:ext cx="893577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200" b="1" i="0" dirty="0">
                <a:solidFill>
                  <a:srgbClr val="FF0000"/>
                </a:solidFill>
                <a:effectLst/>
              </a:rPr>
              <a:t>Not having enough time for </a:t>
            </a:r>
            <a:r>
              <a:rPr lang="en-US" sz="2200" b="1" dirty="0">
                <a:solidFill>
                  <a:srgbClr val="FF0000"/>
                </a:solidFill>
              </a:rPr>
              <a:t>child-caring </a:t>
            </a:r>
            <a:r>
              <a:rPr lang="en-US" sz="2200" b="1" dirty="0">
                <a:solidFill>
                  <a:srgbClr val="00B050"/>
                </a:solidFill>
              </a:rPr>
              <a:t>- </a:t>
            </a:r>
            <a:r>
              <a:rPr lang="en-US" sz="2200" b="1" i="0" dirty="0">
                <a:solidFill>
                  <a:srgbClr val="00B050"/>
                </a:solidFill>
                <a:effectLst/>
              </a:rPr>
              <a:t>Work-Life Balance</a:t>
            </a:r>
            <a:r>
              <a:rPr lang="en-US" sz="2200" b="0" i="0" dirty="0">
                <a:solidFill>
                  <a:srgbClr val="00B050"/>
                </a:solidFill>
                <a:effectLst/>
              </a:rPr>
              <a:t>:</a:t>
            </a:r>
          </a:p>
          <a:p>
            <a:pPr lvl="1" algn="l"/>
            <a:r>
              <a:rPr lang="en-US" sz="2200" b="0" i="0" dirty="0">
                <a:effectLst/>
              </a:rPr>
              <a:t>Encourage companies to adopt practices that support working parents, such as on-site childcare and parental leave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EBC35F09-D272-4751-8EF6-48805C43CE34}"/>
              </a:ext>
            </a:extLst>
          </p:cNvPr>
          <p:cNvSpPr txBox="1"/>
          <p:nvPr/>
        </p:nvSpPr>
        <p:spPr>
          <a:xfrm>
            <a:off x="2076962" y="6784543"/>
            <a:ext cx="1077200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200" b="1" i="0" dirty="0">
                <a:solidFill>
                  <a:srgbClr val="FF0000"/>
                </a:solidFill>
                <a:effectLst/>
              </a:rPr>
              <a:t>Not having desire </a:t>
            </a:r>
            <a:r>
              <a:rPr lang="en-US" sz="2200" b="1" i="0" dirty="0">
                <a:solidFill>
                  <a:srgbClr val="00B050"/>
                </a:solidFill>
                <a:effectLst/>
              </a:rPr>
              <a:t>- Healthcare and Reproductive Services:</a:t>
            </a:r>
          </a:p>
          <a:p>
            <a:pPr algn="l"/>
            <a:r>
              <a:rPr lang="en-US" sz="2200" b="1" dirty="0">
                <a:solidFill>
                  <a:srgbClr val="00B050"/>
                </a:solidFill>
              </a:rPr>
              <a:t>       </a:t>
            </a:r>
            <a:r>
              <a:rPr lang="en-US" sz="2200" i="0" dirty="0">
                <a:effectLst/>
              </a:rPr>
              <a:t>Provide comprehensive healthcare coverage for prenatal, postnatal, and pediatric care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37DA08-79EB-4830-AAC6-F13ED908BF76}"/>
              </a:ext>
            </a:extLst>
          </p:cNvPr>
          <p:cNvSpPr txBox="1"/>
          <p:nvPr/>
        </p:nvSpPr>
        <p:spPr>
          <a:xfrm>
            <a:off x="1955927" y="7955439"/>
            <a:ext cx="138766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dirty="0">
                <a:solidFill>
                  <a:srgbClr val="FF0000"/>
                </a:solidFill>
                <a:effectLst/>
              </a:rPr>
              <a:t>Not Having desire </a:t>
            </a:r>
            <a:r>
              <a:rPr lang="en-US" sz="2200" b="1" i="0" dirty="0">
                <a:solidFill>
                  <a:srgbClr val="00B050"/>
                </a:solidFill>
                <a:effectLst/>
              </a:rPr>
              <a:t>- Cultural and Attitudinal Change</a:t>
            </a:r>
            <a:r>
              <a:rPr lang="en-US" sz="2200" b="0" i="0" dirty="0">
                <a:solidFill>
                  <a:srgbClr val="00B050"/>
                </a:solidFill>
                <a:effectLst/>
              </a:rPr>
              <a:t>:</a:t>
            </a:r>
          </a:p>
          <a:p>
            <a:pPr algn="l"/>
            <a:r>
              <a:rPr lang="en-US" sz="2200" b="0" i="0" dirty="0">
                <a:solidFill>
                  <a:srgbClr val="0D0D0D"/>
                </a:solidFill>
                <a:effectLst/>
              </a:rPr>
              <a:t>     Launch public awareness campaigns to promote positive attitudes towards family and parenthood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27602" y="3710472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03" b="-370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27352" y="5821862"/>
            <a:ext cx="7559408" cy="51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93" spc="-57">
                <a:solidFill>
                  <a:srgbClr val="145DA0"/>
                </a:solidFill>
                <a:latin typeface="Poppins Bold"/>
              </a:rPr>
              <a:t>If you have any questions, feel free to ask!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62641" y="1474906"/>
            <a:ext cx="588438" cy="597010"/>
          </a:xfrm>
          <a:custGeom>
            <a:avLst/>
            <a:gdLst/>
            <a:ahLst/>
            <a:cxnLst/>
            <a:rect l="l" t="t" r="r" b="b"/>
            <a:pathLst>
              <a:path w="588438" h="597010">
                <a:moveTo>
                  <a:pt x="0" y="0"/>
                </a:moveTo>
                <a:lnTo>
                  <a:pt x="588438" y="0"/>
                </a:lnTo>
                <a:lnTo>
                  <a:pt x="588438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92059" y="1408231"/>
            <a:ext cx="2182099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145DA0"/>
                </a:solidFill>
                <a:latin typeface="Poppins Bold"/>
              </a:rPr>
              <a:t>Team Dynamics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4236467"/>
            <a:ext cx="10494490" cy="164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122" lvl="1" indent="-253561" algn="l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This topic is important as it has impact on South Korean economy.</a:t>
            </a:r>
          </a:p>
          <a:p>
            <a:pPr marL="507122" lvl="1" indent="-253561" algn="l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Because it may cause labor shortages, economic unstability.</a:t>
            </a:r>
          </a:p>
          <a:p>
            <a:pPr marL="507122" lvl="1" indent="-253561" algn="l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Our team tryies to raise public awareness such as educating Society and Community Engagement.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09273" y="8316027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21263" y="2241748"/>
            <a:ext cx="8056249" cy="98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1"/>
              </a:lnSpc>
              <a:spcBef>
                <a:spcPct val="0"/>
              </a:spcBef>
            </a:pPr>
            <a:r>
              <a:rPr lang="en-US" sz="5808">
                <a:solidFill>
                  <a:srgbClr val="FDFDFD"/>
                </a:solidFill>
                <a:latin typeface="Open Sans Extra Bold"/>
              </a:rPr>
              <a:t>Discussion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90402" y="4245181"/>
            <a:ext cx="4224676" cy="304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8" lvl="1" indent="-239189" algn="ctr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Although the Korean government has constantly increased the budget for solving the low fertility issue, the fertility rate has gradually decreased. </a:t>
            </a:r>
          </a:p>
          <a:p>
            <a:pPr algn="ctr">
              <a:lnSpc>
                <a:spcPts val="3057"/>
              </a:lnSpc>
            </a:pPr>
            <a:endParaRPr lang="en-US" sz="221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3057"/>
              </a:lnSpc>
            </a:pPr>
            <a:endParaRPr lang="en-US" sz="2215">
              <a:solidFill>
                <a:srgbClr val="FFFFFF"/>
              </a:solidFill>
              <a:latin typeface="DM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3144747" y="0"/>
            <a:ext cx="6254290" cy="10287000"/>
            <a:chOff x="0" y="0"/>
            <a:chExt cx="3860673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2"/>
              <a:stretch>
                <a:fillRect l="-73436" r="-7343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-1645129" y="8316027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87652" y="4245181"/>
            <a:ext cx="5544149" cy="266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</a:rPr>
              <a:t> Accordingly, it stated that the life courses of both men and women were transformed into labor-based life courses. People in their 20s and 30s witnessed the rapid dissolution of norms associated with marriage or the gender role in their families.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03146" y="3909198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808051" y="3849130"/>
            <a:ext cx="1181705" cy="887353"/>
          </a:xfrm>
          <a:custGeom>
            <a:avLst/>
            <a:gdLst/>
            <a:ahLst/>
            <a:cxnLst/>
            <a:rect l="l" t="t" r="r" b="b"/>
            <a:pathLst>
              <a:path w="1181705" h="887353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41527" y="7419628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53704" y="3319910"/>
            <a:ext cx="7175758" cy="6157408"/>
          </a:xfrm>
          <a:custGeom>
            <a:avLst/>
            <a:gdLst/>
            <a:ahLst/>
            <a:cxnLst/>
            <a:rect l="l" t="t" r="r" b="b"/>
            <a:pathLst>
              <a:path w="7175758" h="6157408">
                <a:moveTo>
                  <a:pt x="0" y="0"/>
                </a:moveTo>
                <a:lnTo>
                  <a:pt x="7175758" y="0"/>
                </a:lnTo>
                <a:lnTo>
                  <a:pt x="7175758" y="6157408"/>
                </a:lnTo>
                <a:lnTo>
                  <a:pt x="0" y="6157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939" r="-43493" b="-12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53704" y="895350"/>
            <a:ext cx="94853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51D40"/>
                </a:solidFill>
                <a:latin typeface="Open Sans Extra Bold"/>
              </a:rPr>
              <a:t>Population Forecast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83914" y="2618869"/>
            <a:ext cx="165730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51D40"/>
                </a:solidFill>
                <a:latin typeface="Open Sans Bold"/>
              </a:rPr>
              <a:t>Total population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01819" y="2894199"/>
            <a:ext cx="1969607" cy="4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3"/>
              </a:lnSpc>
            </a:pPr>
            <a:r>
              <a:rPr lang="en-US" sz="2495">
                <a:solidFill>
                  <a:srgbClr val="051D40"/>
                </a:solidFill>
                <a:latin typeface="Open Sans Bold"/>
              </a:rPr>
              <a:t>Koreans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71425" y="2933699"/>
            <a:ext cx="165730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51D40"/>
                </a:solidFill>
                <a:latin typeface="Open Sans Bold"/>
              </a:rPr>
              <a:t>Foreigners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5194911" y="7818423"/>
            <a:ext cx="7019697" cy="10556306"/>
            <a:chOff x="0" y="0"/>
            <a:chExt cx="660400" cy="9931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68261" y="-2921445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58150" y="-8997381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839314"/>
            <a:ext cx="15929450" cy="7100256"/>
          </a:xfrm>
          <a:custGeom>
            <a:avLst/>
            <a:gdLst/>
            <a:ahLst/>
            <a:cxnLst/>
            <a:rect l="l" t="t" r="r" b="b"/>
            <a:pathLst>
              <a:path w="15929450" h="7100256">
                <a:moveTo>
                  <a:pt x="0" y="0"/>
                </a:moveTo>
                <a:lnTo>
                  <a:pt x="15929450" y="0"/>
                </a:lnTo>
                <a:lnTo>
                  <a:pt x="15929450" y="7100256"/>
                </a:lnTo>
                <a:lnTo>
                  <a:pt x="0" y="710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36" b="-463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65666" y="1108026"/>
            <a:ext cx="94853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51D40"/>
                </a:solidFill>
                <a:latin typeface="Open Sans Extra Bold"/>
              </a:rPr>
              <a:t>Create a Data Frame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844100" y="1302065"/>
            <a:ext cx="768331" cy="939072"/>
          </a:xfrm>
          <a:custGeom>
            <a:avLst/>
            <a:gdLst/>
            <a:ahLst/>
            <a:cxnLst/>
            <a:rect l="l" t="t" r="r" b="b"/>
            <a:pathLst>
              <a:path w="768331" h="939072">
                <a:moveTo>
                  <a:pt x="0" y="0"/>
                </a:moveTo>
                <a:lnTo>
                  <a:pt x="768331" y="0"/>
                </a:lnTo>
                <a:lnTo>
                  <a:pt x="768331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68261" y="-2921445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58150" y="-8997381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141574" y="577801"/>
            <a:ext cx="94853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51D40"/>
                </a:solidFill>
                <a:latin typeface="Open Sans Extra Bold"/>
              </a:rPr>
              <a:t>Plotting the Data </a:t>
            </a:r>
          </a:p>
        </p:txBody>
      </p:sp>
      <p:sp>
        <p:nvSpPr>
          <p:cNvPr id="9" name="Freeform 9"/>
          <p:cNvSpPr/>
          <p:nvPr/>
        </p:nvSpPr>
        <p:spPr>
          <a:xfrm>
            <a:off x="1658377" y="2426226"/>
            <a:ext cx="15929450" cy="7313016"/>
          </a:xfrm>
          <a:custGeom>
            <a:avLst/>
            <a:gdLst/>
            <a:ahLst/>
            <a:cxnLst/>
            <a:rect l="l" t="t" r="r" b="b"/>
            <a:pathLst>
              <a:path w="15929450" h="7313016">
                <a:moveTo>
                  <a:pt x="0" y="0"/>
                </a:moveTo>
                <a:lnTo>
                  <a:pt x="15929450" y="0"/>
                </a:lnTo>
                <a:lnTo>
                  <a:pt x="15929450" y="7313016"/>
                </a:lnTo>
                <a:lnTo>
                  <a:pt x="0" y="731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13" b="-64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58612" y="832529"/>
            <a:ext cx="768331" cy="939072"/>
          </a:xfrm>
          <a:custGeom>
            <a:avLst/>
            <a:gdLst/>
            <a:ahLst/>
            <a:cxnLst/>
            <a:rect l="l" t="t" r="r" b="b"/>
            <a:pathLst>
              <a:path w="768331" h="939072">
                <a:moveTo>
                  <a:pt x="0" y="0"/>
                </a:moveTo>
                <a:lnTo>
                  <a:pt x="768331" y="0"/>
                </a:lnTo>
                <a:lnTo>
                  <a:pt x="768331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14400"/>
            <a:ext cx="21161109" cy="14019235"/>
          </a:xfrm>
          <a:custGeom>
            <a:avLst/>
            <a:gdLst/>
            <a:ahLst/>
            <a:cxnLst/>
            <a:rect l="l" t="t" r="r" b="b"/>
            <a:pathLst>
              <a:path w="21161109" h="14019235">
                <a:moveTo>
                  <a:pt x="0" y="0"/>
                </a:moveTo>
                <a:lnTo>
                  <a:pt x="21161109" y="0"/>
                </a:lnTo>
                <a:lnTo>
                  <a:pt x="21161109" y="14019235"/>
                </a:lnTo>
                <a:lnTo>
                  <a:pt x="0" y="1401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67262"/>
            <a:ext cx="8987779" cy="4866554"/>
          </a:xfrm>
          <a:custGeom>
            <a:avLst/>
            <a:gdLst/>
            <a:ahLst/>
            <a:cxnLst/>
            <a:rect l="l" t="t" r="r" b="b"/>
            <a:pathLst>
              <a:path w="8987779" h="4866554">
                <a:moveTo>
                  <a:pt x="0" y="0"/>
                </a:moveTo>
                <a:lnTo>
                  <a:pt x="8987779" y="0"/>
                </a:lnTo>
                <a:lnTo>
                  <a:pt x="8987779" y="4866554"/>
                </a:lnTo>
                <a:lnTo>
                  <a:pt x="0" y="4866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50275" y="4449733"/>
            <a:ext cx="9009025" cy="4808567"/>
          </a:xfrm>
          <a:custGeom>
            <a:avLst/>
            <a:gdLst/>
            <a:ahLst/>
            <a:cxnLst/>
            <a:rect l="l" t="t" r="r" b="b"/>
            <a:pathLst>
              <a:path w="9009025" h="4808567">
                <a:moveTo>
                  <a:pt x="0" y="0"/>
                </a:moveTo>
                <a:lnTo>
                  <a:pt x="9009025" y="0"/>
                </a:lnTo>
                <a:lnTo>
                  <a:pt x="9009025" y="4808567"/>
                </a:lnTo>
                <a:lnTo>
                  <a:pt x="0" y="4808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80555" y="2070170"/>
            <a:ext cx="5532911" cy="16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</a:rPr>
              <a:t>Google Form Survey 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14400"/>
            <a:ext cx="21161109" cy="14019235"/>
          </a:xfrm>
          <a:custGeom>
            <a:avLst/>
            <a:gdLst/>
            <a:ahLst/>
            <a:cxnLst/>
            <a:rect l="l" t="t" r="r" b="b"/>
            <a:pathLst>
              <a:path w="21161109" h="14019235">
                <a:moveTo>
                  <a:pt x="0" y="0"/>
                </a:moveTo>
                <a:lnTo>
                  <a:pt x="21161109" y="0"/>
                </a:lnTo>
                <a:lnTo>
                  <a:pt x="21161109" y="14019235"/>
                </a:lnTo>
                <a:lnTo>
                  <a:pt x="0" y="1401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69697" y="2738630"/>
            <a:ext cx="11789603" cy="4809741"/>
          </a:xfrm>
          <a:custGeom>
            <a:avLst/>
            <a:gdLst/>
            <a:ahLst/>
            <a:cxnLst/>
            <a:rect l="l" t="t" r="r" b="b"/>
            <a:pathLst>
              <a:path w="11789603" h="4809741">
                <a:moveTo>
                  <a:pt x="0" y="0"/>
                </a:moveTo>
                <a:lnTo>
                  <a:pt x="11789603" y="0"/>
                </a:lnTo>
                <a:lnTo>
                  <a:pt x="11789603" y="4809740"/>
                </a:lnTo>
                <a:lnTo>
                  <a:pt x="0" y="480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434929"/>
            <a:ext cx="3250854" cy="332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6"/>
              </a:lnSpc>
              <a:spcBef>
                <a:spcPct val="0"/>
              </a:spcBef>
            </a:pPr>
            <a:r>
              <a:rPr lang="en-US" sz="4726">
                <a:solidFill>
                  <a:srgbClr val="FDFDFD"/>
                </a:solidFill>
                <a:latin typeface="Open Sans Extra Bold"/>
              </a:rPr>
              <a:t>Google Form Survey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425</Words>
  <Application>Microsoft Office PowerPoint</Application>
  <PresentationFormat>Произвольный</PresentationFormat>
  <Paragraphs>74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2" baseType="lpstr">
      <vt:lpstr>Open Sans Bold</vt:lpstr>
      <vt:lpstr>Calibri</vt:lpstr>
      <vt:lpstr>Arial</vt:lpstr>
      <vt:lpstr>Poppins</vt:lpstr>
      <vt:lpstr>DM Sans Bold</vt:lpstr>
      <vt:lpstr>DM Sans</vt:lpstr>
      <vt:lpstr>Playfair Display Bold</vt:lpstr>
      <vt:lpstr>Now Bold</vt:lpstr>
      <vt:lpstr>Open Sans Extra Bold</vt:lpstr>
      <vt:lpstr>Poppins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Dynamics</dc:title>
  <dc:creator>Javlonbek Akhmadjonov</dc:creator>
  <cp:lastModifiedBy>Akhmadjonov Javlonbek</cp:lastModifiedBy>
  <cp:revision>11</cp:revision>
  <dcterms:created xsi:type="dcterms:W3CDTF">2006-08-16T00:00:00Z</dcterms:created>
  <dcterms:modified xsi:type="dcterms:W3CDTF">2024-05-31T04:03:37Z</dcterms:modified>
  <dc:identifier>DAFQBAiA1KU</dc:identifier>
</cp:coreProperties>
</file>